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19"/>
    <a:srgbClr val="FF8029"/>
    <a:srgbClr val="FF7111"/>
    <a:srgbClr val="D0000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6973-BC03-461E-A8FD-BEB7AE6C16C3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B351-AC44-42B1-821C-E55B976F2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6973-BC03-461E-A8FD-BEB7AE6C16C3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B351-AC44-42B1-821C-E55B976F2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1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6973-BC03-461E-A8FD-BEB7AE6C16C3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B351-AC44-42B1-821C-E55B976F2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6973-BC03-461E-A8FD-BEB7AE6C16C3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B351-AC44-42B1-821C-E55B976F2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3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6973-BC03-461E-A8FD-BEB7AE6C16C3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B351-AC44-42B1-821C-E55B976F2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6973-BC03-461E-A8FD-BEB7AE6C16C3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B351-AC44-42B1-821C-E55B976F2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1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6973-BC03-461E-A8FD-BEB7AE6C16C3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B351-AC44-42B1-821C-E55B976F2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9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6973-BC03-461E-A8FD-BEB7AE6C16C3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B351-AC44-42B1-821C-E55B976F2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8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6973-BC03-461E-A8FD-BEB7AE6C16C3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B351-AC44-42B1-821C-E55B976F2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7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6973-BC03-461E-A8FD-BEB7AE6C16C3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B351-AC44-42B1-821C-E55B976F2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6973-BC03-461E-A8FD-BEB7AE6C16C3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B351-AC44-42B1-821C-E55B976F2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1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6973-BC03-461E-A8FD-BEB7AE6C16C3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7B351-AC44-42B1-821C-E55B976F2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23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3: Early Modern Times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Age of Absolutism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79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Versailles: Royal Symbol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Louis = very extravagant </a:t>
            </a:r>
          </a:p>
          <a:p>
            <a:pPr lvl="1"/>
            <a:r>
              <a:rPr lang="en-US" dirty="0" smtClean="0"/>
              <a:t>Self-centered / spent lots of $</a:t>
            </a:r>
          </a:p>
          <a:p>
            <a:pPr lvl="1"/>
            <a:r>
              <a:rPr lang="en-US" dirty="0" smtClean="0"/>
              <a:t>“rising” </a:t>
            </a:r>
            <a:r>
              <a:rPr lang="en-US" dirty="0" smtClean="0"/>
              <a:t>ritual</a:t>
            </a:r>
          </a:p>
          <a:p>
            <a:pPr lvl="1"/>
            <a:r>
              <a:rPr lang="en-US" dirty="0" smtClean="0"/>
              <a:t>Supported the arts </a:t>
            </a:r>
            <a:endParaRPr lang="en-US" dirty="0" smtClean="0"/>
          </a:p>
          <a:p>
            <a:r>
              <a:rPr lang="en-US" dirty="0" smtClean="0"/>
              <a:t>Built huge Palace of Versailles                                         by Paris</a:t>
            </a:r>
          </a:p>
          <a:p>
            <a:pPr lvl="1"/>
            <a:r>
              <a:rPr lang="en-US" dirty="0" smtClean="0"/>
              <a:t>Symbol of wealth &amp; power</a:t>
            </a:r>
          </a:p>
          <a:p>
            <a:pPr lvl="1"/>
            <a:r>
              <a:rPr lang="en-US" dirty="0" smtClean="0"/>
              <a:t>Housed </a:t>
            </a:r>
            <a:r>
              <a:rPr lang="en-US" dirty="0" err="1" smtClean="0"/>
              <a:t>govt</a:t>
            </a:r>
            <a:r>
              <a:rPr lang="en-US" dirty="0" smtClean="0"/>
              <a:t> as </a:t>
            </a:r>
            <a:r>
              <a:rPr lang="en-US" dirty="0" smtClean="0"/>
              <a:t>well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2738437" cy="377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0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Louis ruled for 72 </a:t>
            </a:r>
            <a:r>
              <a:rPr lang="en-US" dirty="0" err="1" smtClean="0"/>
              <a:t>yrs</a:t>
            </a:r>
            <a:r>
              <a:rPr lang="en-US" dirty="0"/>
              <a:t> </a:t>
            </a:r>
            <a:r>
              <a:rPr lang="en-US" dirty="0" smtClean="0"/>
              <a:t>– France was strongest in Europe</a:t>
            </a:r>
          </a:p>
          <a:p>
            <a:r>
              <a:rPr lang="en-US" dirty="0" smtClean="0"/>
              <a:t>Lots of $ spent / too costly </a:t>
            </a:r>
          </a:p>
          <a:p>
            <a:pPr lvl="1"/>
            <a:r>
              <a:rPr lang="en-US" dirty="0" smtClean="0"/>
              <a:t>Wars / random stuff</a:t>
            </a:r>
          </a:p>
          <a:p>
            <a:r>
              <a:rPr lang="en-US" dirty="0" smtClean="0"/>
              <a:t>War of Spanish Succession</a:t>
            </a:r>
          </a:p>
          <a:p>
            <a:pPr lvl="1"/>
            <a:r>
              <a:rPr lang="en-US" dirty="0" smtClean="0"/>
              <a:t>Tried to unite Spain &amp; France</a:t>
            </a:r>
          </a:p>
          <a:p>
            <a:r>
              <a:rPr lang="en-US" dirty="0" smtClean="0"/>
              <a:t>Undid Edict of Nantes </a:t>
            </a:r>
          </a:p>
          <a:p>
            <a:pPr lvl="1"/>
            <a:r>
              <a:rPr lang="en-US" dirty="0" smtClean="0"/>
              <a:t>Many protestants left &amp; hurt economy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388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3: Age of Absolutism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Spanish Power Grows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V &amp; 2 Thrones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Charles V - King of Spain – 1516</a:t>
            </a:r>
          </a:p>
          <a:p>
            <a:pPr lvl="1"/>
            <a:r>
              <a:rPr lang="en-US" dirty="0" smtClean="0"/>
              <a:t>Grandson of </a:t>
            </a:r>
            <a:r>
              <a:rPr lang="en-US" dirty="0" err="1" smtClean="0"/>
              <a:t>Ferd</a:t>
            </a:r>
            <a:r>
              <a:rPr lang="en-US" dirty="0" smtClean="0"/>
              <a:t> &amp; Isabella</a:t>
            </a:r>
          </a:p>
          <a:p>
            <a:r>
              <a:rPr lang="en-US" dirty="0" smtClean="0"/>
              <a:t>Charles V takes control of Hapsburg </a:t>
            </a:r>
            <a:r>
              <a:rPr lang="en-US" dirty="0" err="1" smtClean="0"/>
              <a:t>Emp</a:t>
            </a:r>
            <a:r>
              <a:rPr lang="en-US" dirty="0" smtClean="0"/>
              <a:t> (</a:t>
            </a:r>
            <a:r>
              <a:rPr lang="en-US" dirty="0" err="1" smtClean="0"/>
              <a:t>Ger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Holy Roman Empire &amp; Netherlands</a:t>
            </a:r>
          </a:p>
          <a:p>
            <a:r>
              <a:rPr lang="en-US" dirty="0" smtClean="0"/>
              <a:t>Devout Catholic</a:t>
            </a:r>
          </a:p>
          <a:p>
            <a:r>
              <a:rPr lang="en-US" dirty="0" smtClean="0"/>
              <a:t>Faced lots of warfare </a:t>
            </a:r>
          </a:p>
          <a:p>
            <a:r>
              <a:rPr lang="en-US" dirty="0" smtClean="0"/>
              <a:t>Empire too  hard to control</a:t>
            </a:r>
          </a:p>
          <a:p>
            <a:pPr lvl="1"/>
            <a:r>
              <a:rPr lang="en-US" dirty="0" smtClean="0"/>
              <a:t>Leaves the throne</a:t>
            </a:r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"/>
            <a:ext cx="1775114" cy="226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3886200"/>
            <a:ext cx="331716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07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Phillip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Phillip II takes Spanish throne</a:t>
            </a:r>
          </a:p>
          <a:p>
            <a:pPr lvl="1"/>
            <a:r>
              <a:rPr lang="en-US" dirty="0" smtClean="0"/>
              <a:t>Son of Charles V</a:t>
            </a:r>
          </a:p>
          <a:p>
            <a:r>
              <a:rPr lang="en-US" dirty="0" smtClean="0"/>
              <a:t>Absolute monarch – complete control</a:t>
            </a:r>
          </a:p>
          <a:p>
            <a:r>
              <a:rPr lang="en-US" dirty="0" smtClean="0"/>
              <a:t>Believed in divine right – his authority came from God</a:t>
            </a:r>
          </a:p>
          <a:p>
            <a:r>
              <a:rPr lang="en-US" dirty="0" smtClean="0"/>
              <a:t>Fought to defend Catholicism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19240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2819400" cy="253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0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Phillip II &amp; the Armada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Armada = large naval fleet</a:t>
            </a:r>
          </a:p>
          <a:p>
            <a:r>
              <a:rPr lang="en-US" dirty="0" smtClean="0"/>
              <a:t>Elizabeth I (</a:t>
            </a:r>
            <a:r>
              <a:rPr lang="en-US" dirty="0" err="1" smtClean="0"/>
              <a:t>Eng</a:t>
            </a:r>
            <a:r>
              <a:rPr lang="en-US" dirty="0" smtClean="0"/>
              <a:t>) = his biggest Protest. enemy</a:t>
            </a:r>
          </a:p>
          <a:p>
            <a:pPr lvl="1"/>
            <a:r>
              <a:rPr lang="en-US" dirty="0" smtClean="0"/>
              <a:t>Sent attacks on Spanish ships</a:t>
            </a:r>
          </a:p>
          <a:p>
            <a:r>
              <a:rPr lang="en-US" dirty="0" smtClean="0"/>
              <a:t>Phillip organized Spanish Armada to invade England</a:t>
            </a:r>
          </a:p>
          <a:p>
            <a:pPr lvl="1"/>
            <a:r>
              <a:rPr lang="en-US" dirty="0" smtClean="0"/>
              <a:t>Defeated </a:t>
            </a:r>
            <a:r>
              <a:rPr lang="en-US" dirty="0" smtClean="0">
                <a:sym typeface="Wingdings" panose="05000000000000000000" pitchFamily="2" charset="2"/>
              </a:rPr>
              <a:t>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Beginning of end of Spanish power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Poor rulers, economic </a:t>
            </a:r>
            <a:r>
              <a:rPr lang="en-US" dirty="0" err="1" smtClean="0">
                <a:sym typeface="Wingdings" panose="05000000000000000000" pitchFamily="2" charset="2"/>
              </a:rPr>
              <a:t>probs</a:t>
            </a:r>
            <a:r>
              <a:rPr lang="en-US" dirty="0" smtClean="0">
                <a:sym typeface="Wingdings" panose="05000000000000000000" pitchFamily="2" charset="2"/>
              </a:rPr>
              <a:t>, challenged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3124200" cy="126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44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Spain’s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1550-1650</a:t>
            </a:r>
          </a:p>
          <a:p>
            <a:r>
              <a:rPr lang="en-US" dirty="0" smtClean="0"/>
              <a:t>Political / economic success</a:t>
            </a:r>
          </a:p>
          <a:p>
            <a:r>
              <a:rPr lang="en-US" dirty="0" smtClean="0"/>
              <a:t>Led the way culturally</a:t>
            </a:r>
          </a:p>
          <a:p>
            <a:r>
              <a:rPr lang="en-US" dirty="0" smtClean="0"/>
              <a:t>Painters: El Greco &amp; Diego Velasquez</a:t>
            </a:r>
          </a:p>
          <a:p>
            <a:r>
              <a:rPr lang="en-US" dirty="0" smtClean="0"/>
              <a:t>Writers: Miguel Cervantes</a:t>
            </a:r>
          </a:p>
          <a:p>
            <a:pPr lvl="1"/>
            <a:r>
              <a:rPr lang="en-US" dirty="0" smtClean="0"/>
              <a:t>Wrote </a:t>
            </a:r>
            <a:r>
              <a:rPr lang="en-US" i="1" dirty="0" smtClean="0"/>
              <a:t>Don Quixote </a:t>
            </a:r>
            <a:r>
              <a:rPr lang="en-US" dirty="0" smtClean="0"/>
              <a:t>(1</a:t>
            </a:r>
            <a:r>
              <a:rPr lang="en-US" baseline="30000" dirty="0" smtClean="0"/>
              <a:t>st</a:t>
            </a:r>
            <a:r>
              <a:rPr lang="en-US" dirty="0" smtClean="0"/>
              <a:t> modern novel)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219200"/>
            <a:ext cx="2857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74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3: Age of Absolutism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France Under Louis XIV (14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4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IV Restores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1560s-1590s – </a:t>
            </a:r>
            <a:r>
              <a:rPr lang="en-US" dirty="0" err="1" smtClean="0"/>
              <a:t>relig</a:t>
            </a:r>
            <a:r>
              <a:rPr lang="en-US" dirty="0" smtClean="0"/>
              <a:t> wars </a:t>
            </a:r>
            <a:r>
              <a:rPr lang="en-US" dirty="0" err="1" smtClean="0"/>
              <a:t>btwn</a:t>
            </a:r>
            <a:r>
              <a:rPr lang="en-US" dirty="0" smtClean="0"/>
              <a:t> French Catholics &amp; Huguenots (F. </a:t>
            </a:r>
            <a:r>
              <a:rPr lang="en-US" dirty="0" err="1" smtClean="0"/>
              <a:t>Prot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Henry IV (H) issued Edict of Nantes – religious </a:t>
            </a:r>
            <a:r>
              <a:rPr lang="en-US" dirty="0" err="1" smtClean="0"/>
              <a:t>tol</a:t>
            </a:r>
            <a:r>
              <a:rPr lang="en-US" dirty="0" smtClean="0"/>
              <a:t> to protect </a:t>
            </a:r>
            <a:r>
              <a:rPr lang="en-US" dirty="0"/>
              <a:t>H</a:t>
            </a:r>
            <a:r>
              <a:rPr lang="en-US" dirty="0" smtClean="0"/>
              <a:t>uguenots </a:t>
            </a:r>
          </a:p>
          <a:p>
            <a:r>
              <a:rPr lang="en-US" dirty="0" smtClean="0"/>
              <a:t>Wanted to fix France – </a:t>
            </a:r>
            <a:r>
              <a:rPr lang="en-US" dirty="0" err="1" smtClean="0"/>
              <a:t>govt</a:t>
            </a:r>
            <a:r>
              <a:rPr lang="en-US" dirty="0" smtClean="0"/>
              <a:t> into all aspects</a:t>
            </a:r>
          </a:p>
          <a:p>
            <a:r>
              <a:rPr lang="en-US" dirty="0" smtClean="0"/>
              <a:t>Henry </a:t>
            </a:r>
            <a:r>
              <a:rPr lang="en-US" dirty="0" err="1" smtClean="0"/>
              <a:t>assas</a:t>
            </a:r>
            <a:r>
              <a:rPr lang="en-US" dirty="0" smtClean="0"/>
              <a:t> &amp; 9yr old Louis VIII took                                             over</a:t>
            </a:r>
          </a:p>
          <a:p>
            <a:pPr lvl="1"/>
            <a:r>
              <a:rPr lang="en-US" dirty="0" smtClean="0"/>
              <a:t>Cardinal Richelieu = chief minister /                                     wanted to increase </a:t>
            </a:r>
            <a:r>
              <a:rPr lang="en-US" dirty="0" err="1" smtClean="0"/>
              <a:t>govt</a:t>
            </a:r>
            <a:r>
              <a:rPr lang="en-US" dirty="0" smtClean="0"/>
              <a:t> power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802" y="4510520"/>
            <a:ext cx="1962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66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0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Louis: Absolute Monarch Rises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5yr old Louis XIV takes throne – divine right</a:t>
            </a:r>
          </a:p>
          <a:p>
            <a:pPr lvl="1"/>
            <a:r>
              <a:rPr lang="en-US" dirty="0" smtClean="0"/>
              <a:t>Sun as his symbol / “I am the state”</a:t>
            </a:r>
          </a:p>
          <a:p>
            <a:r>
              <a:rPr lang="en-US" dirty="0" smtClean="0"/>
              <a:t>Absolute Monarch – 72 years</a:t>
            </a:r>
          </a:p>
          <a:p>
            <a:pPr lvl="1"/>
            <a:r>
              <a:rPr lang="en-US" dirty="0" smtClean="0"/>
              <a:t>Never called the Estates General                                               (rep. </a:t>
            </a:r>
            <a:r>
              <a:rPr lang="en-US" dirty="0" err="1" smtClean="0"/>
              <a:t>assem</a:t>
            </a:r>
            <a:r>
              <a:rPr lang="en-US" dirty="0" smtClean="0"/>
              <a:t>.)</a:t>
            </a:r>
          </a:p>
          <a:p>
            <a:r>
              <a:rPr lang="en-US" dirty="0" smtClean="0"/>
              <a:t>Strengthened royal power</a:t>
            </a:r>
          </a:p>
          <a:p>
            <a:pPr lvl="1"/>
            <a:r>
              <a:rPr lang="en-US" dirty="0" smtClean="0"/>
              <a:t>Expand bureaucracy / </a:t>
            </a:r>
            <a:r>
              <a:rPr lang="en-US" dirty="0" err="1" smtClean="0"/>
              <a:t>appt</a:t>
            </a:r>
            <a:r>
              <a:rPr lang="en-US" dirty="0" smtClean="0"/>
              <a:t> royal officials / ties with MC / strongest army in Europe</a:t>
            </a:r>
          </a:p>
          <a:p>
            <a:r>
              <a:rPr lang="en-US" dirty="0" smtClean="0"/>
              <a:t>Strong econ policy but couldn’t support Louis’ expensive ways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Whitney\AppData\Local\Microsoft\Windows\Temporary Internet Files\Content.IE5\L89QB35E\MC90044135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Whitney\AppData\Local\Microsoft\Windows\Temporary Internet Files\Content.IE5\L89QB35E\MC90044135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98" y="2175164"/>
            <a:ext cx="1621102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40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398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Unit 3: Early Modern Times</vt:lpstr>
      <vt:lpstr>Unit 3: Age of Absolutism</vt:lpstr>
      <vt:lpstr>Charles V &amp; 2 Thrones</vt:lpstr>
      <vt:lpstr>Phillip II</vt:lpstr>
      <vt:lpstr>Phillip II &amp; the Armada </vt:lpstr>
      <vt:lpstr>Spain’s Golden Age</vt:lpstr>
      <vt:lpstr>Unit 3: Age of Absolutism</vt:lpstr>
      <vt:lpstr>Henry IV Restores Order</vt:lpstr>
      <vt:lpstr>Louis: Absolute Monarch Rises</vt:lpstr>
      <vt:lpstr>Versailles: Royal Symbol</vt:lpstr>
      <vt:lpstr>Decline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Early Modern Times</dc:title>
  <dc:creator>Whitney</dc:creator>
  <cp:lastModifiedBy>Dobbs</cp:lastModifiedBy>
  <cp:revision>44</cp:revision>
  <dcterms:created xsi:type="dcterms:W3CDTF">2014-11-11T23:03:15Z</dcterms:created>
  <dcterms:modified xsi:type="dcterms:W3CDTF">2014-11-13T12:33:40Z</dcterms:modified>
</cp:coreProperties>
</file>