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B01C2-802E-451F-9EBF-7A3859520BF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8892-E302-4FAB-96B6-3E181F0D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2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B01C2-802E-451F-9EBF-7A3859520BF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8892-E302-4FAB-96B6-3E181F0D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4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B01C2-802E-451F-9EBF-7A3859520BF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8892-E302-4FAB-96B6-3E181F0D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8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B01C2-802E-451F-9EBF-7A3859520BF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8892-E302-4FAB-96B6-3E181F0D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3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B01C2-802E-451F-9EBF-7A3859520BF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8892-E302-4FAB-96B6-3E181F0D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5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B01C2-802E-451F-9EBF-7A3859520BF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8892-E302-4FAB-96B6-3E181F0D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43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B01C2-802E-451F-9EBF-7A3859520BF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8892-E302-4FAB-96B6-3E181F0D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83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B01C2-802E-451F-9EBF-7A3859520BF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8892-E302-4FAB-96B6-3E181F0D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9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B01C2-802E-451F-9EBF-7A3859520BF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8892-E302-4FAB-96B6-3E181F0D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10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B01C2-802E-451F-9EBF-7A3859520BF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8892-E302-4FAB-96B6-3E181F0D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23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B01C2-802E-451F-9EBF-7A3859520BF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8892-E302-4FAB-96B6-3E181F0D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8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B01C2-802E-451F-9EBF-7A3859520BF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48892-E302-4FAB-96B6-3E181F0D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09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12: Civilization in East &amp; Southeast Asia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 Golden Ages of China; Mongol &amp; Ming Empires; Korea; Japan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920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Golden Ages of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Tang Dynasty Reunifies China After 400 years</a:t>
            </a:r>
          </a:p>
          <a:p>
            <a:pPr lvl="1"/>
            <a:r>
              <a:rPr lang="en-US" sz="2400" dirty="0" smtClean="0"/>
              <a:t>Tang Dynasty emerged 618</a:t>
            </a:r>
          </a:p>
          <a:p>
            <a:pPr lvl="1"/>
            <a:r>
              <a:rPr lang="en-US" sz="2400" dirty="0" smtClean="0"/>
              <a:t>Empire grew / conquered Central Asia territories</a:t>
            </a:r>
          </a:p>
          <a:p>
            <a:pPr lvl="2"/>
            <a:r>
              <a:rPr lang="en-US" sz="2000" dirty="0" smtClean="0"/>
              <a:t>Forced Vietnam, Tibet, Korea to be tributary states (rule themselves but China was overall ruler; had to pay tribute to emperor)</a:t>
            </a:r>
          </a:p>
          <a:p>
            <a:pPr lvl="1"/>
            <a:r>
              <a:rPr lang="en-US" sz="2400" dirty="0" smtClean="0"/>
              <a:t>Economy grew; initiated land reforms (redistributed land)</a:t>
            </a:r>
          </a:p>
          <a:p>
            <a:pPr lvl="1"/>
            <a:r>
              <a:rPr lang="en-US" sz="2400" dirty="0" smtClean="0"/>
              <a:t>Dynasty weakened / overthrown in 907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495800"/>
            <a:ext cx="1952625" cy="212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8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Golden Ages of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Song Dynasty founded 960; Reunification</a:t>
            </a:r>
          </a:p>
          <a:p>
            <a:pPr lvl="1"/>
            <a:r>
              <a:rPr lang="en-US" sz="2400" dirty="0" smtClean="0"/>
              <a:t>Ruled 319 years</a:t>
            </a:r>
          </a:p>
          <a:p>
            <a:pPr lvl="1"/>
            <a:r>
              <a:rPr lang="en-US" sz="2400" dirty="0" smtClean="0"/>
              <a:t>Foreign trade grew</a:t>
            </a:r>
          </a:p>
          <a:p>
            <a:r>
              <a:rPr lang="en-US" sz="2800" dirty="0" smtClean="0"/>
              <a:t>Under Both Dynasties:</a:t>
            </a:r>
          </a:p>
          <a:p>
            <a:pPr lvl="1"/>
            <a:r>
              <a:rPr lang="en-US" sz="2400" dirty="0" smtClean="0"/>
              <a:t>Well ordered society w/ social classes</a:t>
            </a:r>
          </a:p>
          <a:p>
            <a:pPr lvl="2"/>
            <a:r>
              <a:rPr lang="en-US" sz="2000" dirty="0" smtClean="0"/>
              <a:t>Gentry – wealthy land owners</a:t>
            </a:r>
          </a:p>
          <a:p>
            <a:pPr lvl="2"/>
            <a:r>
              <a:rPr lang="en-US" sz="2000" dirty="0" smtClean="0"/>
              <a:t>Peasants – most people</a:t>
            </a:r>
          </a:p>
          <a:p>
            <a:pPr lvl="1"/>
            <a:r>
              <a:rPr lang="en-US" sz="2400" dirty="0" smtClean="0"/>
              <a:t>Women had some status / still treated poorly</a:t>
            </a:r>
          </a:p>
          <a:p>
            <a:pPr lvl="2"/>
            <a:r>
              <a:rPr lang="en-US" sz="2000" dirty="0" smtClean="0"/>
              <a:t>Wives/mothers managed servants &amp; family finances</a:t>
            </a:r>
          </a:p>
          <a:p>
            <a:pPr lvl="2"/>
            <a:r>
              <a:rPr lang="en-US" sz="2000" dirty="0" smtClean="0"/>
              <a:t>Had feet bound</a:t>
            </a:r>
          </a:p>
          <a:p>
            <a:pPr lvl="2"/>
            <a:r>
              <a:rPr lang="en-US" sz="2000" dirty="0" smtClean="0"/>
              <a:t>Peasant women worked in fields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036" y="2209800"/>
            <a:ext cx="1752600" cy="222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75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Mongol &amp; Ming Empires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Mongols – 1200; nomadic; chieftain Genghis Khan; vast empire from Pacific Ocean to E. Europe</a:t>
            </a:r>
          </a:p>
          <a:p>
            <a:pPr lvl="1"/>
            <a:r>
              <a:rPr lang="en-US" sz="2400" dirty="0" smtClean="0"/>
              <a:t>Invaded China using missiles &amp; cannons; Khan died before conquest of China finished</a:t>
            </a:r>
          </a:p>
          <a:p>
            <a:pPr lvl="2"/>
            <a:r>
              <a:rPr lang="en-US" sz="2000" dirty="0" smtClean="0"/>
              <a:t>Took over full rule of China – 1279</a:t>
            </a:r>
          </a:p>
          <a:p>
            <a:pPr lvl="2"/>
            <a:r>
              <a:rPr lang="en-US" sz="2000" dirty="0" smtClean="0"/>
              <a:t>Control over the Silk Road / trade grew </a:t>
            </a:r>
          </a:p>
          <a:p>
            <a:pPr lvl="1"/>
            <a:r>
              <a:rPr lang="en-US" sz="2400" dirty="0" smtClean="0"/>
              <a:t>Wanted all Mongol government; only Mongols could serve in military; chose non-Chinese for offices instead of Chin.</a:t>
            </a:r>
          </a:p>
          <a:p>
            <a:pPr lvl="1"/>
            <a:r>
              <a:rPr lang="en-US" sz="2400" dirty="0" smtClean="0"/>
              <a:t>Established Yuan Dynasty</a:t>
            </a:r>
          </a:p>
          <a:p>
            <a:pPr lvl="2"/>
            <a:r>
              <a:rPr lang="en-US" sz="2000" dirty="0" smtClean="0"/>
              <a:t>Ended in 1294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0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Mongol &amp; Ming Empires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New Chinese dynasty founded in 1368 – Ming</a:t>
            </a:r>
          </a:p>
          <a:p>
            <a:pPr lvl="1"/>
            <a:r>
              <a:rPr lang="en-US" sz="2400" dirty="0" smtClean="0"/>
              <a:t>Wanted to show Chinese greatness</a:t>
            </a:r>
          </a:p>
          <a:p>
            <a:pPr lvl="1"/>
            <a:r>
              <a:rPr lang="en-US" sz="2400" dirty="0" smtClean="0"/>
              <a:t>Economy grew</a:t>
            </a:r>
          </a:p>
          <a:p>
            <a:pPr lvl="2"/>
            <a:r>
              <a:rPr lang="en-US" sz="2000" dirty="0" smtClean="0"/>
              <a:t>Fertile plains; industries in cities</a:t>
            </a:r>
          </a:p>
          <a:p>
            <a:pPr lvl="1"/>
            <a:r>
              <a:rPr lang="en-US" sz="2400" dirty="0" smtClean="0"/>
              <a:t>Began overseas exploration</a:t>
            </a:r>
          </a:p>
          <a:p>
            <a:pPr lvl="2"/>
            <a:r>
              <a:rPr lang="en-US" sz="2000" dirty="0" smtClean="0"/>
              <a:t>7 expeditions starting in 1405 – led by </a:t>
            </a:r>
            <a:r>
              <a:rPr lang="en-US" sz="2000" dirty="0" err="1" smtClean="0"/>
              <a:t>Zheng</a:t>
            </a:r>
            <a:r>
              <a:rPr lang="en-US" sz="2000" dirty="0" smtClean="0"/>
              <a:t> He</a:t>
            </a:r>
          </a:p>
          <a:p>
            <a:pPr lvl="2"/>
            <a:r>
              <a:rPr lang="en-US" sz="2000" dirty="0" smtClean="0"/>
              <a:t>1435 </a:t>
            </a:r>
            <a:r>
              <a:rPr lang="en-US" sz="2000" dirty="0" err="1" smtClean="0"/>
              <a:t>Zheng</a:t>
            </a:r>
            <a:r>
              <a:rPr lang="en-US" sz="2000" dirty="0" smtClean="0"/>
              <a:t> He died; exploration ended</a:t>
            </a:r>
          </a:p>
          <a:p>
            <a:pPr lvl="3"/>
            <a:r>
              <a:rPr lang="en-US" dirty="0" smtClean="0"/>
              <a:t>Expensive to explore &amp; profit wasn’t good enough</a:t>
            </a:r>
          </a:p>
          <a:p>
            <a:pPr marL="1371600" lvl="3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663579"/>
            <a:ext cx="1432560" cy="198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72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Peninsula below China</a:t>
            </a:r>
          </a:p>
          <a:p>
            <a:pPr lvl="1"/>
            <a:r>
              <a:rPr lang="en-US" dirty="0" smtClean="0"/>
              <a:t>Mountains separate </a:t>
            </a:r>
          </a:p>
          <a:p>
            <a:r>
              <a:rPr lang="en-US" dirty="0" smtClean="0"/>
              <a:t>Geography: Mountains cover 70%; water</a:t>
            </a:r>
          </a:p>
          <a:p>
            <a:pPr lvl="1"/>
            <a:r>
              <a:rPr lang="en-US" dirty="0" smtClean="0"/>
              <a:t>Greatly influenced by China b/c of this</a:t>
            </a:r>
          </a:p>
          <a:p>
            <a:pPr lvl="2"/>
            <a:r>
              <a:rPr lang="en-US" dirty="0" smtClean="0"/>
              <a:t>Adapted Chinese traditions / passed to Japanese </a:t>
            </a:r>
          </a:p>
          <a:p>
            <a:pPr lvl="2"/>
            <a:r>
              <a:rPr lang="en-US" dirty="0" smtClean="0"/>
              <a:t>Government, farming, writing, culture</a:t>
            </a:r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765530"/>
            <a:ext cx="3393928" cy="207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1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Geography was big influence on development</a:t>
            </a:r>
          </a:p>
          <a:p>
            <a:pPr lvl="1"/>
            <a:r>
              <a:rPr lang="en-US" dirty="0" smtClean="0"/>
              <a:t>Archipelago: chain of islands</a:t>
            </a:r>
          </a:p>
          <a:p>
            <a:pPr lvl="1"/>
            <a:r>
              <a:rPr lang="en-US" dirty="0" smtClean="0"/>
              <a:t>Protected &amp; isolated by surrounding seas</a:t>
            </a:r>
          </a:p>
          <a:p>
            <a:r>
              <a:rPr lang="en-US" dirty="0" err="1" smtClean="0"/>
              <a:t>Ppl</a:t>
            </a:r>
            <a:r>
              <a:rPr lang="en-US" dirty="0" smtClean="0"/>
              <a:t> migrated from Asia mainland</a:t>
            </a:r>
          </a:p>
          <a:p>
            <a:r>
              <a:rPr lang="en-US" dirty="0" smtClean="0"/>
              <a:t>Had a feudal society with an emperor (king)</a:t>
            </a:r>
          </a:p>
          <a:p>
            <a:pPr lvl="1"/>
            <a:r>
              <a:rPr lang="en-US" dirty="0" smtClean="0"/>
              <a:t>Emperor really only figurehead – didn’t have much power</a:t>
            </a:r>
          </a:p>
          <a:p>
            <a:pPr lvl="1"/>
            <a:r>
              <a:rPr lang="en-US" dirty="0" smtClean="0"/>
              <a:t>Warlords fought for land</a:t>
            </a:r>
          </a:p>
          <a:p>
            <a:pPr lvl="1"/>
            <a:r>
              <a:rPr lang="en-US" dirty="0" smtClean="0"/>
              <a:t>Samurai = to vassals/knights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5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363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Chapter 12: Civilization in East &amp; Southeast Asia</vt:lpstr>
      <vt:lpstr>2 Golden Ages of China</vt:lpstr>
      <vt:lpstr>2 Golden Ages of China</vt:lpstr>
      <vt:lpstr>Mongol &amp; Ming Empires</vt:lpstr>
      <vt:lpstr>Mongol &amp; Ming Empires</vt:lpstr>
      <vt:lpstr>Korea</vt:lpstr>
      <vt:lpstr>Japan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12: Civilization in East &amp; Southeast Asia</dc:title>
  <dc:creator>Whitney</dc:creator>
  <cp:lastModifiedBy>Dobbs</cp:lastModifiedBy>
  <cp:revision>40</cp:revision>
  <dcterms:created xsi:type="dcterms:W3CDTF">2012-10-21T20:48:31Z</dcterms:created>
  <dcterms:modified xsi:type="dcterms:W3CDTF">2012-10-22T14:06:34Z</dcterms:modified>
</cp:coreProperties>
</file>