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2"/>
  </p:notesMasterIdLst>
  <p:handoutMasterIdLst>
    <p:handoutMasterId r:id="rId18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85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299" r:id="rId47"/>
    <p:sldId id="301" r:id="rId48"/>
    <p:sldId id="302" r:id="rId49"/>
    <p:sldId id="303" r:id="rId50"/>
    <p:sldId id="304" r:id="rId51"/>
    <p:sldId id="386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87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88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98" r:id="rId127"/>
    <p:sldId id="389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6" r:id="rId177"/>
    <p:sldId id="431" r:id="rId178"/>
    <p:sldId id="432" r:id="rId179"/>
    <p:sldId id="433" r:id="rId180"/>
    <p:sldId id="434" r:id="rId1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3" autoAdjust="0"/>
    <p:restoredTop sz="94660"/>
  </p:normalViewPr>
  <p:slideViewPr>
    <p:cSldViewPr>
      <p:cViewPr>
        <p:scale>
          <a:sx n="76" d="100"/>
          <a:sy n="76" d="100"/>
        </p:scale>
        <p:origin x="-12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notesMaster" Target="notesMasters/notesMaster1.xml"/><Relationship Id="rId18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EA797-6934-4D04-992A-4F0391B38C6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C752F-A770-425D-A22D-BF3DF13EC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61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9B6FD-78FB-497C-A2C6-FEFBE79B3A1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72A99-7ECA-480A-BB61-0EE62D689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2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72A99-7ECA-480A-BB61-0EE62D689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E71D11-A059-47CA-AFA4-3C1B07BCE4CA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E37A30-AF72-4D85-AD3E-145776AB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Civics and economics </a:t>
            </a:r>
            <a:r>
              <a:rPr lang="en-US" dirty="0" err="1" smtClean="0"/>
              <a:t>e.o.c</a:t>
            </a:r>
            <a:r>
              <a:rPr lang="en-US" dirty="0" smtClean="0"/>
              <a:t>.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function of government do public libraries fulfill?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Keeping order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Providing public security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Providing services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Guiding the community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an election are called________.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Returns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Ballots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Exit polls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electorates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100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Citizens can propose a new law through a(n)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Recall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Initiative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Referendum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proposition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Citizens can approve or reject a local or state law with a(n)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Recall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Initiative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Referendum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Proposition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Much of the money from election campaigns comes from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Returns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Elections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Incumbents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Political Action Committees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the National Voter Registration Act</a:t>
            </a:r>
            <a:br>
              <a:rPr lang="en-US" dirty="0" smtClean="0"/>
            </a:br>
            <a:r>
              <a:rPr lang="en-US" dirty="0" smtClean="0"/>
              <a:t>require states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Deny felons the right to vote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Give the vote to citizens 18 and older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Record voters’ party affiliation when they register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Allow people to register when renewing their licenses</a:t>
            </a:r>
          </a:p>
          <a:p>
            <a:pPr marL="880110" indent="-742950">
              <a:buAutoNum type="alphaUcPeriod"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group has the highest rate of voter turnout?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Middle-aged people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Disgruntled citizens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Low-income earners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High school dropouts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electoral votes does a presidential candidate need to win?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100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270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435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538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runoff election held?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Citizens want to remove an elected official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Parties want to narrow a field of candidates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No candidate in a state election wins a majority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No presidential candidate wins enough electoral votes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the federal government set limits on direct campaign contributions?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limit candidates’ free speech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keep corruption out of elections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create public funding for third parties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increase the soft money contributions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factor is a legal restriction on voting in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Race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Wealth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Religion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that receive the most time and money from government leaders make up the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Mass media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Public opinion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Public agenda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Public interest group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responsible pollsters condemn push polls?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Push polls discourage voting.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Push poll questions are biased.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Push polls use too few respondents.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Push poll samples are seldom random.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mass media act as a “watchdog” over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By covering leaks from public officials.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airing news that attracts more viewers.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exposing public officials’ misconduct.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publicizing entertainers running for office.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interest group would most likely back a candidate who supports laws to protect nature?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Sierra Club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Tobacco Institute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Chamber of Commerce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League of Women Voters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opening section of the Constitution of North Carolina is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Article I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preamble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Charter of 1663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Declaration of Rights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idea that power lies with the people is called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Separation of powers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Power of the purse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Popular sovereignty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Divided authority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____________ legislature consists of two houses.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Unicameral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Bicameral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General Assembly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Council of State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protest in which a group refuses to buy certain goods is called a(n)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Charter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Boycott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Expressed power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precedent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framers of the United States Constitution included a system of federalism in order to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 fontScale="850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Maintain a civilian militia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Limit the power of the legislature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Create an independent judiciary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Divide the power between state and national levels of government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has the power to approve or reject amendments to the Constitution of North Carolina?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governor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people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General Assembly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North Carolina Supreme Court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principle of American democracy prevents a president from serving more terms than allowed in Amendment XXII of the Constitution?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Rule of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Limited government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Individual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Representative government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branch of North Carolina’s government exercises some control over the other branches under the principle of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Popular sovereignty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Checks and balances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Civil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right to vote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order to vote in North Carolina, which of the following must be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You must pay a poll tax.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You must own property.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You must be at least 18 years of age and registered.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You must be at least 21 years of age and registered.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United States Supreme Court decision in </a:t>
            </a:r>
            <a:r>
              <a:rPr lang="en-US" i="1" dirty="0" smtClean="0"/>
              <a:t>Brown v. Board of Education of Topeka </a:t>
            </a:r>
            <a:r>
              <a:rPr lang="en-US" dirty="0" smtClean="0"/>
              <a:t>(1954)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Established the principle of “one man, one vote”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Found “separate but equal” facilities to be unconstitutional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Upheld the earlier Supreme Court decision in </a:t>
            </a:r>
            <a:r>
              <a:rPr lang="en-US" sz="4400" i="1" dirty="0" err="1" smtClean="0"/>
              <a:t>Plessy</a:t>
            </a:r>
            <a:r>
              <a:rPr lang="en-US" sz="4400" i="1" dirty="0" smtClean="0"/>
              <a:t> v. Ferguson</a:t>
            </a:r>
            <a:r>
              <a:rPr lang="en-US" sz="4400" dirty="0" smtClean="0"/>
              <a:t> (1896)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Established the principle of judicial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General Assembly has the power to pass general ____________, or laws that apply statewide.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Precedents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Appeals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Vetoes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statutes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__________ is an official population count taken every 10 years.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Census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Caucus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Ballot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Constituent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____________ is the act of reducing a criminal’s sentence.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Revise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Levy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Commute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Impose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125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125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_________ is a minor crime.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Felony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Misdemeanor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Lawsuit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Magistrate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main responsibility of the N.C. General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pass laws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try people accused of committing crimes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evaluate the constitutionality of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make sure laws are carried out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practice best reflects the principle of representative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Serving on a jury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Voting for mayor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Writing to the editor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Polling public opinion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North Carolina Senate has ______ members.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50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100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120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435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what basis does North Carolina balance the house of representatives?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Area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Parties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Population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Legislation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a legislative duty of the governor?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Preparing a budget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Suggesting new bills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Commanding the National Guard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All of the above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state department shapes the budget?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Department of Administration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Department of State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Attorney General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Department of Crime Control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Misdemeanor crimes are tried in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Superior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District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Juvenile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Supreme Court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governor has the power to make appointments, but nominees must be approved by the state senate.  This is an example of what principle of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89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Checks and balances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Federalism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Separation of powers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Judicial review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__________ is the largest political subdivision of a state.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County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Municipality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 District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Laws and regulations passed by local government are called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Ordinances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Amendments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Home rule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Executive orders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general agreement among government leaders about how to deal with issues or problems is called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Civil service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Bureaucracy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Public policy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Concurrent power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power that allows a city to write its own charter is called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Public policy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Home rule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At-large election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Reserved power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Continental Congress made plans for a 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Confederation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Constitutional convention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Bill of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Territorial government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has the power to incorporate an unincorporated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governor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General Assembly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county commissioners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Supreme Court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unit of government that controls a specific function of government is a(n)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Metropolitan area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Township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Appellate Court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 district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amount of money that the government spends on programs in a year is known as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Capital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Revenue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Expenditures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system of __________ law is based on court decisions rather than on a legal code.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Criminal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Constitutional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Administrative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person charged with a crime and tried in court is the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Plaintiff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Defendant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Judge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__________ is a negotiation between the prosecutor and defense attorney to avoid a trial.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Verdict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Due process of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Plea bargaining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Search warrant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which of the following did the writers of the U.S. Constitution base the system of 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Russian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New laws they created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Ancient laws passed down through generations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Warnings from King George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oldest system of laws known to the modern world is the _______________.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Justinian Code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Napoleonic Code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Roman Code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Code of Hammurabi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crime that is considered less serious and requires a short jail sentence is a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Misdemeanor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Felony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Plaintiff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Lawsuit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might result in a lawsuit?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person is attacked and a wallet is stolen.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person has his or her garage painted with graffiti.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company breaks a contract to build someone’s house.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person is hit by a hit-and-run driver.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agreement about how to represent enslaved persons was known as the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Rule of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Electoral College Compromise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Great Compromise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Three-Fifths Compromise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a writ of habeas corpus, the person arrested has the right to know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Why he or she is being arrested.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Who the prosecutor is.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Who brought the lawsuit against him or her.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How many people will be on his or her jury.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150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 is the study of how we make decisions in a world of limited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Needs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Wants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Choices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Capitalism is an example of a(n)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Economic model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Economic decision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Economic system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Branch of 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income from a full time job that you give up when you go to college is called a(n)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trade-off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Opportunity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Marginal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Marginal benefit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additional profit obtained from producing one more unit in a factory is called a(n) 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Trade-off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Opportunity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Marginal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Marginal benefit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microeconomics deal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production of whole industries.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distribution of goods worldwide.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economic decisions of individuals.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allocation of resources by governments.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items is a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Food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Videos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Shelter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Clothing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a natural resource?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Water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Skills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Machinery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Knowledge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example of a fixed cost of doing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Wages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Cost of fuel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Price of materials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Mortgage payment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the Constitution, establishing schools is a(n)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Expressed power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Reserved power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Concurrent power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Enumerated power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formula for total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Fixed cost + variable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Fixed cost + marginal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Variable cost + marginal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Fixed cost + variable cost + marginal cost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businesses use cost-benefit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compute total cost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measure total revenues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decide how much to produce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compare marginal cost and marginal revenue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Machines, buildings, and tools used to make other goods and services are __________ goods.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Consumer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Capital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Factor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Manufactured</a:t>
            </a:r>
          </a:p>
          <a:p>
            <a:pPr marL="880110" indent="-742950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value of all final goods and services produced in a country in one year is its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Income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VAT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GDP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Resources</a:t>
            </a:r>
          </a:p>
          <a:p>
            <a:pPr marL="880110" indent="-742950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Consumers earn their income in _________ markets where productive resources are bought and sold.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Factor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Product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Resource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Consumer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_________ between sellers keeps the cost of production low and quality of goods high.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Profit motive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Interdependence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Exchange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Competition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 factors of production are natural resources, labor, capital, 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entrepreneurs.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services.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goods.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specialization.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nation’s standard of living is a measure of not only the quantity of its products, but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value of its resources.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of its people.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quality of goods and services.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of how the products are produced.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 sectors business, consumer, government, and foreign are all part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GDP.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factors of production.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circular flow of economic activity.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nation’s standard of living.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workers receive additional training for their jobs, this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cost of production.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human capital.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economic interdependence.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division of labor.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president and vice president head the 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Judicial branch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Executive branch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Legislative branch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All three  branches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free enterprise economy, competition is allowed to flourish with a minimum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government interference.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voluntary exchange.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specialization.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division of labor.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our economy businesses try to produce goods and services that people want most, this is an example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private property rights.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specialization.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factors of production.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consumer sovereignty.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__________ is a graph that shows the amount of a product that would be bought at all prices in the market.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70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Supply Curve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Law of Demand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Demand Curve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Market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products, such as DVD players and DVD’s, are called _________ because demand for one moves in the opposite direction as the price of the other.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Substitutes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Surplus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Elastic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Complements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___________ price there is neither a surplus nor a shortage.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Profitable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Ceiling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Exchange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Equilibrium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According to the law of demand, quantity demanded and price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Move in the same direction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Depend on marginal utility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Move in opposite directions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Are not related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175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Diminishing marginal utility is the explanation for the consumer’s decision to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Spend less money for sale items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Buy only one dessert with a meal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Purchase more CDs of a favorite singer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Buy expensive gifts for close 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demand may change if more consumers enter the market, consumer tastes change, or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Consumer expectations change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Substitutes become popular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Demand is inelastic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Supply remains the same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Businesses invest time, money, and other capital resources for the primary motive of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Paying good wages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Supplying better products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Making a profit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Satisfying customers’ needs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were most early state governments different from the British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 fontScale="925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They guaranteed trial by jury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They had written constitutions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They had bicameral legislatures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They protected private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the strengths of a market economy is that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Prices absorb some of the shocks or unexpected changes in the economy. 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Most consumers can afford plenty of the goods and services they want.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Producers almost always make a profit.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Demand is never greater than supply.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a significant achievement under the Articles of Confederation?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Payment of all Revolutionary War debt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Economic security for American farmers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Establishment of a plan for organizing territories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Uniform enforcement of laws throughout the states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________ are broad ideas about what is good and desirable.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lphaUcPeriod"/>
            </a:pPr>
            <a:r>
              <a:rPr lang="en-US" sz="4400" dirty="0" smtClean="0"/>
              <a:t>Public policies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Institutions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Values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Budgets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proposal at the Constitutional Convention described a system with a president, courts, and bicameral legislature?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Albany Plan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Virginia Plan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New Jersey Plan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Connecticut Plan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person defended the constitution in </a:t>
            </a:r>
            <a:r>
              <a:rPr lang="en-US" i="1" dirty="0" smtClean="0"/>
              <a:t>The Federalist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John Jay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John Tyler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Roger Sherman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Baron de Montesquieu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Article I of the Constitution outline?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purposes of the federal government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lawmaking powers of the legislative branch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law-enforcing powers of the executive branch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relationship of the state and national governments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principle divides the functions of government among three branches?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Federalism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Rule of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Popular sovereignty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Separation of powers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supremacy clause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Constitution is the highest law of the land.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Only the national government can raise an army.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States keep powers not given to the federal government.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federal and state governments share the power to tax.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government tried to take away a people’s __________, it was breaking the social contract.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Legislature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Natural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Charter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compact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25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founders of Massachusetts were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Enslaved people 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Plantation owners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Indentured servants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Religious dissenters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Navigation Acts put __________ into practice.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Toleration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Mercantilism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Egalitarianism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Triangular trade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innovation allowed rights to land holders in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Magna </a:t>
            </a:r>
            <a:r>
              <a:rPr lang="en-US" sz="4400" dirty="0" err="1" smtClean="0"/>
              <a:t>Carta</a:t>
            </a:r>
            <a:endParaRPr lang="en-US" sz="4400" dirty="0" smtClean="0"/>
          </a:p>
          <a:p>
            <a:pPr marL="880110" indent="-742950">
              <a:buAutoNum type="alphaUcPeriod"/>
            </a:pPr>
            <a:r>
              <a:rPr lang="en-US" sz="4400" dirty="0" smtClean="0"/>
              <a:t>Common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English Bill of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Locke’s social contract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by consent of the governed is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lphaUcPeriod"/>
            </a:pPr>
            <a:r>
              <a:rPr lang="en-US" sz="4400" dirty="0" smtClean="0"/>
              <a:t>Community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Majority Rule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Naturalization</a:t>
            </a:r>
          </a:p>
          <a:p>
            <a:pPr marL="651510" indent="-514350">
              <a:buAutoNum type="alphaUcPeriod"/>
            </a:pPr>
            <a:r>
              <a:rPr lang="en-US" sz="4400" dirty="0" smtClean="0"/>
              <a:t>Popular Sovereignty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document established a tradition of direct democracy in New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Virginia Company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House of Burgesses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Mayflower Compact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Fundamental Orders of Connecticut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English colony became the first to welcome people of all faiths?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Massachusetts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Rhode Island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Pennsylvania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Maryland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Southern farmers begin using enslaved Africans?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Africans were more willing workers than Europeans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Long indentures place huge financial burdens on planters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Plantations demanded more workers than immigration provided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triangular trade was more humane than indentured servitude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the Middle Colonies spurred the growth of ports such as New York and Philadelphia?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023360"/>
          </a:xfrm>
        </p:spPr>
        <p:txBody>
          <a:bodyPr>
            <a:normAutofit fontScale="850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Soil and climate suited cash crops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Rivers for easy transport to the coast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Abundant wood for use in shipbuilding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 ideal location for fishing and whaling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characterize the Great Awakening of the 1700’s?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religious revival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political upheaval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 economic revolution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 educational movement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legislation passed by Parliament restricted colonists’ right to trial by jury?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Stamp Act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Townshend Act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Declaratory Act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Coercive Act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published </a:t>
            </a:r>
            <a:r>
              <a:rPr lang="en-US" i="1" dirty="0" smtClean="0"/>
              <a:t>Common Sense</a:t>
            </a:r>
            <a:r>
              <a:rPr lang="en-US" dirty="0" smtClean="0"/>
              <a:t>, a pamphlet calling for complete independence from Britain?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Benjamin Franklin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Thomas Paine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Thomas Jefferson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John Locke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Amendment guarantees the right to 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Libel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Slander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Petition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Due process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right of the government to take private property for public use is called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Suffrage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Civil right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Eminent domain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Double jeopardy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_________ in Southern states prevented many African Americans from voting.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Poll taxes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Age requirements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Civil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Search warrants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from foreign countries who plan to stay in the United States for a short time are called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4099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Citizens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Immigrants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Aliens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Institutions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Sometimes law enforcement officials single out suspect unfairly through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Indictments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Racial profiling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Censorship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Affirmative action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does the Bill of Rights Protect?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right to provoke a riot for a good cause.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power of government to operate efficiently.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freedom to act without government interference.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choice to overthrow an unjust government by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First Amendment prohibit?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Assembly of groups such as communists.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Establishment of an official state religion.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Criticism of the government or its officials.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Dissemination of alarming or offensive ideas.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Fifth Amendment help accused persons?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By requiring a speedy trial.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requiring a search warrant.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guaranteeing a trial by jury.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protecting against self incrimination.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amendment states that all rights not spelled out in the Constitution are “retained by the people”?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70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Second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Third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Seventh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Ninth Amendment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amendment guaranteed African American men the right to vote?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Thirteenth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Fourteenth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Fifteenth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Nineteenth Amendment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Whose right to vote did the Twenty-sixth Amendment guarantee?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Poor people in the South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Women across the county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Residents of Washington, D.C.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Citizens 18 years old and older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sphere of American life was desegregated in the 1940’s?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Schools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Work places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Armed forces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Lunch counters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measure outlawed poll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Civil Rights Act of 1957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Civil Rights Act of 1654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Voting Rights Act of 1965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Twenty-fourth Amendment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amendment protects freedom of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First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Fifth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Thirteenth Amendment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Twenty-fourth Amendment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People are the ultimate source of power in a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Monarchy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Dictatorship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Republic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Totalitarian state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right or freedom best reflects the humane intent of Anglo-American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The right to bear arms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freedom of the press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right to private property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freedom from cruel punishment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50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 18 to 25 years of age are required to register in case the county needs to draft them for__________.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Military duty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Volunteer service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Jury duty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School attendance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Listening to a neighbor in a different political party shows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Tolerance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Obedience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Compassion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responsibility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most important civic duty of Americans?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pay taxes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obey laws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serve in court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attend school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was the last time the United States instituted a military draft?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World War I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World War II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Korean War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Vietnam War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_________ choose the Speaker of the House.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Lobbyists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Constituents members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Standing committees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Majority party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_________ requires police to bring a prisoner to court to explain why they are holding him or 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bill of attainder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franking privilege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 ex post facto law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writ of habeas corpus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 of Congress bring government funds to their state through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Casework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Special-interest groups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Gerrymandering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Pork barrel projects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simplest way to vote in the House and the Senate is a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Voice vote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Standing vote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Roll-call vote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Computerized vote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is the fastest growing ethnic group in the United States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Native Americans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African Americans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European Americans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Latino Americans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House and Senate meet as one body in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standing committee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Odd-numbered years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Caucuses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joint session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___________ is the most powerful leader in the House of Representatives.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Speaker of the House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President pro tempore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Vice president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Minority leader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legislative powers is implied by the elastic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Coining money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Creating an air force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Regulating foreign trade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Establishing post offices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non-legislative power resides in the House of Representatives?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Trying public officials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Impeaching federal judges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Establishing bankruptcy laws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Approving presidential nominees.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a requirement for representatives in the 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fontScale="925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Be at least 30 years old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Live in the state they represent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Live in the district they represent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Be U.S. citizens for at least 9 years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NOT a major responsibility of representatives?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Writing and introducing bills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Voting on the floor of the house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Troubleshooting for people in their district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Providing analysis for the IRS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term for ignoring a bill and letting it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Earmarking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Cloture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Gerrymandering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Pigeonholing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may happen to a bill in the House after the bill leaves committee?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fontScale="850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Representatives add riders to the bill.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House clerk assigns a number to the bill.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Representatives add amendments related to the bill.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Representatives vote for cloture to limit debate on the bill.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Constitution provides an indirect method of electing a president called the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Merit system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Electoral College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Spoils system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Executive system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president can delay the punishment of a person by issuing a(n)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Pardon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Amnesty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Reprieve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Executive order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value is part of Americans’ common civic and political heritage?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Fair elections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Volunteerism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Caring parents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Cultural education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nation’s plan for dealing with other nations is called its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Foreign policy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National security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Trade sanctions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Federal bureaucracy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national government employees are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Ambassadors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Civil service workers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Cabinet members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Political appointees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president was elected to four terms?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George Washington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Abraham Lincoln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Franklin Roosevelt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George W. Bush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the Twenty-fifth Amendment passed?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create the Electoral College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limit presidents to two terms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establish the order of presidential succession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clarify when a vice president becomes president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powers does the Constitution give the president?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declare war on other nations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appoint judges to federal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ignore laws passed by Congress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strike down unconstitutional laws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president fulfill the role of economic leader?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By planning the federal budget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meeting with foreign leaders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raising funds for his or her political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proposing legislation to Congress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75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</a:p>
          <a:p>
            <a:pPr algn="ctr">
              <a:buNone/>
            </a:pPr>
            <a:r>
              <a:rPr lang="en-US" sz="8000" dirty="0" smtClean="0"/>
              <a:t>Complete!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NOT a primary goal of American foreign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World peace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National security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Better health care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International trade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part of the Executive Office of the President supervises the Central Intelligence Agency?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Office of Administration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National Security Council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Council of Economic Advisers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Office of Management and Budget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responsibility of the Department of the Interior?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School funding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Natural resources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Problems of cities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Trade, business, and tourism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person is NOT a United States citizen?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child born in Guam to Japanese parents.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girl born in Yemen to an American mother.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boy born in Illinois to Mexican parents.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child born in Great Britain to Irish parents.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situation in which both federal and state courts have authority to hear a case is known as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Appellate jurisdiction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Concurrent jurisdiction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Original jurisdiction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Exclusive jurisdiction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past decision on which judges base their decisions in similar cases is a(n)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Circuit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Opinion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Docket 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Precedent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Judicial review gives the Supreme Court the power to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Declare a law unconstitutional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Remand a case to a lower court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Reject a brief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Hear an appeal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all the justices vote the same way, the Supreme Court issues a(n)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Majority opinion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Concurring opinion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Dissenting opinion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Unanimous opinion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the Constitution, what does every accused person have a right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lawyer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civil trial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bet legal help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Supreme Court hearing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cases would be tried in a federal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state sues another state over water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Houstonian kills a person in Los Angeles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An Illinois state worker is accused of forgery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U.S. ambassador to Russia breaks a Russian law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which federal courts to juries try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District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Appellate courts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The Supreme Court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All levels of federal courts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might a president limit the powers of the Supreme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Submit an appeal to the court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Revise a law ruled unconstitutional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Pass an amendment to override a ruling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Refuse to enforce a Supreme Court decision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case does the Supreme Court usually decide to hear?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fontScale="92500" lnSpcReduction="2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A case that concerns political issues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case that involves the Bill of Rights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case that poses hypothetical questions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A case that affects only a few individuals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major factor influenced the Supreme Court to overturn the “separate but equal” doctrine?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Stare </a:t>
            </a:r>
            <a:r>
              <a:rPr lang="en-US" sz="4400" dirty="0" err="1" smtClean="0"/>
              <a:t>decisis</a:t>
            </a:r>
            <a:endParaRPr lang="en-US" sz="4400" dirty="0" smtClean="0"/>
          </a:p>
          <a:p>
            <a:pPr marL="880110" indent="-742950">
              <a:buAutoNum type="alphaUcPeriod"/>
            </a:pPr>
            <a:r>
              <a:rPr lang="en-US" sz="4400" dirty="0" smtClean="0"/>
              <a:t>Conservatism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Racial prejudice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Societal changes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primary responsibility of the National Boarder Patrol?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To deport aliens with expired visas.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prevent illegal entry of aliens 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naturalize resident aliens.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To issue visas to legal aliens.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decision might lead you to infer that the Constitution protects your right to protest war by wearing a black armband?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Engle v. Vitale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Brandenburg v. Ohio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United States v. </a:t>
            </a:r>
            <a:r>
              <a:rPr lang="en-US" sz="4400" dirty="0" err="1" smtClean="0"/>
              <a:t>Eichmand</a:t>
            </a:r>
            <a:endParaRPr lang="en-US" sz="4400" dirty="0" smtClean="0"/>
          </a:p>
          <a:p>
            <a:pPr marL="880110" indent="-742950">
              <a:buAutoNum type="alphaUcPeriod"/>
            </a:pPr>
            <a:r>
              <a:rPr lang="en-US" sz="4400" dirty="0" smtClean="0"/>
              <a:t>Tinker v. Des Moines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political party’s belief, position, or principle on an election issue is called a(n)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Idea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Platform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Plank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ideology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party chooses its delegates to the national convention through a combination of elections and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709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Petitions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Caucuses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Political machines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National committees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voters in a _________ cast their ballots at the same voting place.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Ward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Precinct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Political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Direct primary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election in which only the declared members of a party are allowed to vote for that party’s nominees is a(n) 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Direct primary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General election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Open primary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Closed primary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what year did Democrats and Republicans become the major parties in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1824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1828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1854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1860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third party would like to replace capitalism with work-owned factories?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Reform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Libertarian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Communist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Prohibitionist Party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delegates first job at a party’s national convention?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Nominating candidates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Writing the party platform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Raising large amounts of money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Listening to nominating speeches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candidates unaffiliated with either of the two major parties get on the ballot in a general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 fontScale="92500" lnSpcReduction="10000"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By winning an open primary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running in a direct primary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collecting voters’ signatures on a petition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By receiving a majority of votes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political organization of the past used to win elections consistently?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/>
          </a:bodyPr>
          <a:lstStyle/>
          <a:p>
            <a:pPr marL="880110" indent="-742950">
              <a:buAutoNum type="alphaUcPeriod"/>
            </a:pPr>
            <a:r>
              <a:rPr lang="en-US" sz="4400" dirty="0" smtClean="0"/>
              <a:t>Ideological parties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Whig party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Precinct organizations</a:t>
            </a:r>
          </a:p>
          <a:p>
            <a:pPr marL="880110" indent="-742950">
              <a:buAutoNum type="alphaUcPeriod"/>
            </a:pPr>
            <a:r>
              <a:rPr lang="en-US" sz="4400" dirty="0" smtClean="0"/>
              <a:t>Political machines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1015</TotalTime>
  <Words>4459</Words>
  <Application>Microsoft Office PowerPoint</Application>
  <PresentationFormat>On-screen Show (4:3)</PresentationFormat>
  <Paragraphs>881</Paragraphs>
  <Slides>180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180</vt:i4>
      </vt:variant>
    </vt:vector>
  </HeadingPairs>
  <TitlesOfParts>
    <vt:vector size="181" baseType="lpstr">
      <vt:lpstr>Apex</vt:lpstr>
      <vt:lpstr>Civics and economics e.o.c. review</vt:lpstr>
      <vt:lpstr>1) ________ are broad ideas about what is good and desirable.</vt:lpstr>
      <vt:lpstr>Government by consent of the governed is _____________.</vt:lpstr>
      <vt:lpstr>People from foreign countries who plan to stay in the United States for a short time are called __________.</vt:lpstr>
      <vt:lpstr>The People are the ultimate source of power in a __________.</vt:lpstr>
      <vt:lpstr>Which is the fastest growing ethnic group in the United States today?</vt:lpstr>
      <vt:lpstr>Which value is part of Americans’ common civic and political heritage?</vt:lpstr>
      <vt:lpstr>Which person is NOT a United States citizen?</vt:lpstr>
      <vt:lpstr>What is the primary responsibility of the National Boarder Patrol?</vt:lpstr>
      <vt:lpstr>Which function of government do public libraries fulfill?</vt:lpstr>
      <vt:lpstr>Which factor is a legal restriction on voting in the United States?</vt:lpstr>
      <vt:lpstr>Which principle of American democracy prevents a president from serving more terms than allowed in Amendment XXII of the Constitution?</vt:lpstr>
      <vt:lpstr>Which practice best reflects the principle of representative government?</vt:lpstr>
      <vt:lpstr>The Second Continental Congress made plans for a _________.</vt:lpstr>
      <vt:lpstr>The agreement about how to represent enslaved persons was known as the __________.</vt:lpstr>
      <vt:lpstr>According to the Constitution, establishing schools is a(n) __________.</vt:lpstr>
      <vt:lpstr>The president and vice president head the _________.</vt:lpstr>
      <vt:lpstr>How were most early state governments different from the British government?</vt:lpstr>
      <vt:lpstr>What was a significant achievement under the Articles of Confederation?</vt:lpstr>
      <vt:lpstr>Which proposal at the Constitutional Convention described a system with a president, courts, and bicameral legislature?</vt:lpstr>
      <vt:lpstr>Which person defended the constitution in The Federalist?</vt:lpstr>
      <vt:lpstr>What does Article I of the Constitution outline?</vt:lpstr>
      <vt:lpstr>Which principle divides the functions of government among three branches?</vt:lpstr>
      <vt:lpstr>What does the supremacy clause state?</vt:lpstr>
      <vt:lpstr>If government tried to take away a people’s __________, it was breaking the social contract.</vt:lpstr>
      <vt:lpstr>PowerPoint Presentation</vt:lpstr>
      <vt:lpstr>The founders of Massachusetts were __________.</vt:lpstr>
      <vt:lpstr>The Navigation Acts put __________ into practice.</vt:lpstr>
      <vt:lpstr>Which innovation allowed rights to land holders in England?</vt:lpstr>
      <vt:lpstr>Which document established a tradition of direct democracy in New England?</vt:lpstr>
      <vt:lpstr>Which English colony became the first to welcome people of all faiths?</vt:lpstr>
      <vt:lpstr>Why did Southern farmers begin using enslaved Africans?</vt:lpstr>
      <vt:lpstr>What about the Middle Colonies spurred the growth of ports such as New York and Philadelphia?</vt:lpstr>
      <vt:lpstr>How would you characterize the Great Awakening of the 1700’s?</vt:lpstr>
      <vt:lpstr>Which legislation passed by Parliament restricted colonists’ right to trial by jury?</vt:lpstr>
      <vt:lpstr>Who published Common Sense, a pamphlet calling for complete independence from Britain?</vt:lpstr>
      <vt:lpstr>The First Amendment guarantees the right to _________.</vt:lpstr>
      <vt:lpstr>The right of the government to take private property for public use is called __________.</vt:lpstr>
      <vt:lpstr>_________ in Southern states prevented many African Americans from voting.</vt:lpstr>
      <vt:lpstr>Sometimes law enforcement officials single out suspect unfairly through ___________.</vt:lpstr>
      <vt:lpstr>Which of the following does the Bill of Rights Protect?</vt:lpstr>
      <vt:lpstr>What does the First Amendment prohibit?</vt:lpstr>
      <vt:lpstr>How does the Fifth Amendment help accused persons?</vt:lpstr>
      <vt:lpstr>Which amendment states that all rights not spelled out in the Constitution are “retained by the people”?</vt:lpstr>
      <vt:lpstr>Which amendment guaranteed African American men the right to vote?</vt:lpstr>
      <vt:lpstr>Whose right to vote did the Twenty-sixth Amendment guarantee?</vt:lpstr>
      <vt:lpstr>Which sphere of American life was desegregated in the 1940’s?</vt:lpstr>
      <vt:lpstr>Which measure outlawed poll taxes?</vt:lpstr>
      <vt:lpstr>Which amendment protects freedom of speech?</vt:lpstr>
      <vt:lpstr>Which right or freedom best reflects the humane intent of Anglo-American law?</vt:lpstr>
      <vt:lpstr>PowerPoint Presentation</vt:lpstr>
      <vt:lpstr>Men 18 to 25 years of age are required to register in case the county needs to draft them for__________.</vt:lpstr>
      <vt:lpstr>Listening to a neighbor in a different political party shows ___________.</vt:lpstr>
      <vt:lpstr>What is the most important civic duty of Americans?</vt:lpstr>
      <vt:lpstr>When was the last time the United States instituted a military draft?</vt:lpstr>
      <vt:lpstr>_________ choose the Speaker of the House.</vt:lpstr>
      <vt:lpstr>_________ requires police to bring a prisoner to court to explain why they are holding him or her.</vt:lpstr>
      <vt:lpstr>Members of Congress bring government funds to their state through _____________.</vt:lpstr>
      <vt:lpstr>The simplest way to vote in the House and the Senate is a _____________.</vt:lpstr>
      <vt:lpstr>The House and Senate meet as one body in _____________.</vt:lpstr>
      <vt:lpstr>The ___________ is the most powerful leader in the House of Representatives.</vt:lpstr>
      <vt:lpstr>Which of the following legislative powers is implied by the elastic clause?</vt:lpstr>
      <vt:lpstr>What non-legislative power resides in the House of Representatives?</vt:lpstr>
      <vt:lpstr>Which of the following is a requirement for representatives in the House?</vt:lpstr>
      <vt:lpstr>What is NOT a major responsibility of representatives?</vt:lpstr>
      <vt:lpstr>What is the term for ignoring a bill and letting it die?</vt:lpstr>
      <vt:lpstr>What may happen to a bill in the House after the bill leaves committee?</vt:lpstr>
      <vt:lpstr>The Constitution provides an indirect method of electing a president called the ____________.</vt:lpstr>
      <vt:lpstr>The president can delay the punishment of a person by issuing a(n) _____________.</vt:lpstr>
      <vt:lpstr>The nation’s plan for dealing with other nations is called its __________.</vt:lpstr>
      <vt:lpstr>Most national government employees are ___________.</vt:lpstr>
      <vt:lpstr>Which president was elected to four terms?</vt:lpstr>
      <vt:lpstr>Why was the Twenty-fifth Amendment passed?</vt:lpstr>
      <vt:lpstr>Which of the following powers does the Constitution give the president?</vt:lpstr>
      <vt:lpstr>How does the president fulfill the role of economic leader?</vt:lpstr>
      <vt:lpstr>PowerPoint Presentation</vt:lpstr>
      <vt:lpstr>Which of the following is NOT a primary goal of American foreign policy?</vt:lpstr>
      <vt:lpstr>What part of the Executive Office of the President supervises the Central Intelligence Agency?</vt:lpstr>
      <vt:lpstr>What is the responsibility of the Department of the Interior?</vt:lpstr>
      <vt:lpstr>A situation in which both federal and state courts have authority to hear a case is known as ________.</vt:lpstr>
      <vt:lpstr>A past decision on which judges base their decisions in similar cases is a(n) __________.</vt:lpstr>
      <vt:lpstr>Judicial review gives the Supreme Court the power to __________.</vt:lpstr>
      <vt:lpstr>When all the justices vote the same way, the Supreme Court issues a(n) ____________.</vt:lpstr>
      <vt:lpstr>According to the Constitution, what does every accused person have a right to?</vt:lpstr>
      <vt:lpstr>Which of the following cases would be tried in a federal court?</vt:lpstr>
      <vt:lpstr>In which federal courts to juries try cases?</vt:lpstr>
      <vt:lpstr>How might a president limit the powers of the Supreme Court?</vt:lpstr>
      <vt:lpstr>What kind of case does the Supreme Court usually decide to hear?</vt:lpstr>
      <vt:lpstr>What major factor influenced the Supreme Court to overturn the “separate but equal” doctrine?</vt:lpstr>
      <vt:lpstr>Which decision might lead you to infer that the Constitution protects your right to protest war by wearing a black armband?</vt:lpstr>
      <vt:lpstr>A political party’s belief, position, or principle on an election issue is called a(n) ________.</vt:lpstr>
      <vt:lpstr>Each party chooses its delegates to the national convention through a combination of elections and __________.</vt:lpstr>
      <vt:lpstr>All voters in a _________ cast their ballots at the same voting place.</vt:lpstr>
      <vt:lpstr>An election in which only the declared members of a party are allowed to vote for that party’s nominees is a(n) ____________.</vt:lpstr>
      <vt:lpstr>In what year did Democrats and Republicans become the major parties in the United States?</vt:lpstr>
      <vt:lpstr>Which third party would like to replace capitalism with work-owned factories?</vt:lpstr>
      <vt:lpstr>What is the delegates first job at a party’s national convention?</vt:lpstr>
      <vt:lpstr>How do candidates unaffiliated with either of the two major parties get on the ballot in a general election</vt:lpstr>
      <vt:lpstr>What political organization of the past used to win elections consistently?</vt:lpstr>
      <vt:lpstr>Results of an election are called________.</vt:lpstr>
      <vt:lpstr>PowerPoint Presentation</vt:lpstr>
      <vt:lpstr>Citizens can propose a new law through a(n) ____________.</vt:lpstr>
      <vt:lpstr>Citizens can approve or reject a local or state law with a(n) __________.</vt:lpstr>
      <vt:lpstr>Much of the money from election campaigns comes from ________.</vt:lpstr>
      <vt:lpstr>What does the National Voter Registration Act require states to do?</vt:lpstr>
      <vt:lpstr>Which group has the highest rate of voter turnout?</vt:lpstr>
      <vt:lpstr>How many electoral votes does a presidential candidate need to win?</vt:lpstr>
      <vt:lpstr>Why is a runoff election held?</vt:lpstr>
      <vt:lpstr>Why does the federal government set limits on direct campaign contributions?</vt:lpstr>
      <vt:lpstr>Issues that receive the most time and money from government leaders make up the __________.</vt:lpstr>
      <vt:lpstr>Why do responsible pollsters condemn push polls?</vt:lpstr>
      <vt:lpstr>How do mass media act as a “watchdog” over government?</vt:lpstr>
      <vt:lpstr>What interest group would most likely back a candidate who supports laws to protect nature?</vt:lpstr>
      <vt:lpstr>The opening section of the Constitution of North Carolina is _____________.</vt:lpstr>
      <vt:lpstr>The idea that power lies with the people is called ____________.</vt:lpstr>
      <vt:lpstr>A ____________ legislature consists of two houses.</vt:lpstr>
      <vt:lpstr>A protest in which a group refuses to buy certain goods is called a(n) _____________.</vt:lpstr>
      <vt:lpstr>The framers of the United States Constitution included a system of federalism in order to _____________.</vt:lpstr>
      <vt:lpstr>Who has the power to approve or reject amendments to the Constitution of North Carolina?</vt:lpstr>
      <vt:lpstr>Each branch of North Carolina’s government exercises some control over the other branches under the principle of __________.</vt:lpstr>
      <vt:lpstr>In order to vote in North Carolina, which of the following must be true?</vt:lpstr>
      <vt:lpstr>The United States Supreme Court decision in Brown v. Board of Education of Topeka (1954) _____________.</vt:lpstr>
      <vt:lpstr>The General Assembly has the power to pass general ____________, or laws that apply statewide.</vt:lpstr>
      <vt:lpstr>The __________ is an official population count taken every 10 years.</vt:lpstr>
      <vt:lpstr>To ____________ is the act of reducing a criminal’s sentence.</vt:lpstr>
      <vt:lpstr>PowerPoint Presentation</vt:lpstr>
      <vt:lpstr>PowerPoint Presentation</vt:lpstr>
      <vt:lpstr>A _________ is a minor crime.</vt:lpstr>
      <vt:lpstr>What is the main responsibility of the N.C. General Assembly?</vt:lpstr>
      <vt:lpstr>The North Carolina Senate has ______ members.</vt:lpstr>
      <vt:lpstr>On what basis does North Carolina balance the house of representatives?</vt:lpstr>
      <vt:lpstr>Which of the following is a legislative duty of the governor?</vt:lpstr>
      <vt:lpstr>What state department shapes the budget?</vt:lpstr>
      <vt:lpstr>Misdemeanor crimes are tried in ________.</vt:lpstr>
      <vt:lpstr>The governor has the power to make appointments, but nominees must be approved by the state senate.  This is an example of what principle of government?</vt:lpstr>
      <vt:lpstr>The __________ is the largest political subdivision of a state.</vt:lpstr>
      <vt:lpstr>Laws and regulations passed by local government are called __________.</vt:lpstr>
      <vt:lpstr>A general agreement among government leaders about how to deal with issues or problems is called ____________.</vt:lpstr>
      <vt:lpstr>The power that allows a city to write its own charter is called ___________.</vt:lpstr>
      <vt:lpstr>Which of the following has the power to incorporate an unincorporated area?</vt:lpstr>
      <vt:lpstr>A unit of government that controls a specific function of government is a(n) ___________.</vt:lpstr>
      <vt:lpstr>The amount of money that the government spends on programs in a year is known as ___________.</vt:lpstr>
      <vt:lpstr>The system of __________ law is based on court decisions rather than on a legal code.</vt:lpstr>
      <vt:lpstr>A person charged with a crime and tried in court is the ________.</vt:lpstr>
      <vt:lpstr>A __________ is a negotiation between the prosecutor and defense attorney to avoid a trial.</vt:lpstr>
      <vt:lpstr>On which of the following did the writers of the U.S. Constitution base the system of laws?</vt:lpstr>
      <vt:lpstr>The oldest system of laws known to the modern world is the _______________.</vt:lpstr>
      <vt:lpstr>A crime that is considered less serious and requires a short jail sentence is a _____________.</vt:lpstr>
      <vt:lpstr>Which of the following might result in a lawsuit?</vt:lpstr>
      <vt:lpstr>With a writ of habeas corpus, the person arrested has the right to know _____________.</vt:lpstr>
      <vt:lpstr>PowerPoint Presentation</vt:lpstr>
      <vt:lpstr>Economics is the study of how we make decisions in a world of limited ____________.</vt:lpstr>
      <vt:lpstr>Capitalism is an example of a(n) _____________.</vt:lpstr>
      <vt:lpstr>The income from a full time job that you give up when you go to college is called a(n) ___________.</vt:lpstr>
      <vt:lpstr>The additional profit obtained from producing one more unit in a factory is called a(n) _________.</vt:lpstr>
      <vt:lpstr>What does microeconomics deal with?</vt:lpstr>
      <vt:lpstr>Which of the following items is a want?</vt:lpstr>
      <vt:lpstr>Which of the following is a natural resource?</vt:lpstr>
      <vt:lpstr>What is an example of a fixed cost of doing business?</vt:lpstr>
      <vt:lpstr>What is the formula for total cost?</vt:lpstr>
      <vt:lpstr>Why do businesses use cost-benefit analysis?</vt:lpstr>
      <vt:lpstr>Machines, buildings, and tools used to make other goods and services are __________ goods.</vt:lpstr>
      <vt:lpstr>Total value of all final goods and services produced in a country in one year is its ___________.</vt:lpstr>
      <vt:lpstr>Consumers earn their income in _________ markets where productive resources are bought and sold.</vt:lpstr>
      <vt:lpstr>The _________ between sellers keeps the cost of production low and quality of goods high.</vt:lpstr>
      <vt:lpstr>The four factors of production are natural resources, labor, capital, and </vt:lpstr>
      <vt:lpstr>A nation’s standard of living is a measure of not only the quantity of its products, but also</vt:lpstr>
      <vt:lpstr>The four sectors business, consumer, government, and foreign are all part of </vt:lpstr>
      <vt:lpstr>When workers receive additional training for their jobs, this increases</vt:lpstr>
      <vt:lpstr>In a free enterprise economy, competition is allowed to flourish with a minimum of </vt:lpstr>
      <vt:lpstr>In our economy businesses try to produce goods and services that people want most, this is an example of </vt:lpstr>
      <vt:lpstr>A __________ is a graph that shows the amount of a product that would be bought at all prices in the market.</vt:lpstr>
      <vt:lpstr>Some products, such as DVD players and DVD’s, are called _________ because demand for one moves in the opposite direction as the price of the other.</vt:lpstr>
      <vt:lpstr>At the ___________ price there is neither a surplus nor a shortage.</vt:lpstr>
      <vt:lpstr>According to the law of demand, quantity demanded and price ___________.</vt:lpstr>
      <vt:lpstr>PowerPoint Presentation</vt:lpstr>
      <vt:lpstr>Diminishing marginal utility is the explanation for the consumer’s decision to __________.</vt:lpstr>
      <vt:lpstr>Total demand may change if more consumers enter the market, consumer tastes change, or __________.</vt:lpstr>
      <vt:lpstr>Businesses invest time, money, and other capital resources for the primary motive of __________.</vt:lpstr>
      <vt:lpstr>One of the strengths of a market economy is that ___________.</vt:lpstr>
    </vt:vector>
  </TitlesOfParts>
  <Company>Stanly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 and economics e.o.c. review</dc:title>
  <dc:creator>SCS</dc:creator>
  <cp:lastModifiedBy>Dobbs</cp:lastModifiedBy>
  <cp:revision>70</cp:revision>
  <dcterms:created xsi:type="dcterms:W3CDTF">2010-12-10T13:45:07Z</dcterms:created>
  <dcterms:modified xsi:type="dcterms:W3CDTF">2013-04-22T11:47:26Z</dcterms:modified>
</cp:coreProperties>
</file>