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9119B16-1E34-4A72-9B36-D84C14879C4A}" type="datetimeFigureOut">
              <a:rPr lang="en-US" smtClean="0"/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0CB35B0-3C89-40E4-A902-7F6601DA4F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smtClean="0"/>
              <a:t>Unit 7: </a:t>
            </a:r>
            <a:r>
              <a:rPr lang="en-US" sz="5400" dirty="0" smtClean="0"/>
              <a:t>Economics and Choices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Economic System at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2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Economics = study of decision making in world w/ limited resources</a:t>
            </a:r>
          </a:p>
          <a:p>
            <a:pPr lvl="1"/>
            <a:r>
              <a:rPr lang="en-US" dirty="0" smtClean="0"/>
              <a:t>System used to produce/distribute goods/services</a:t>
            </a:r>
          </a:p>
          <a:p>
            <a:r>
              <a:rPr lang="en-US"/>
              <a:t>V</a:t>
            </a:r>
            <a:r>
              <a:rPr lang="en-US" smtClean="0"/>
              <a:t>ary </a:t>
            </a:r>
            <a:r>
              <a:rPr lang="en-US" dirty="0" smtClean="0"/>
              <a:t>all over world</a:t>
            </a:r>
          </a:p>
          <a:p>
            <a:pPr lvl="1"/>
            <a:r>
              <a:rPr lang="en-US" dirty="0" smtClean="0"/>
              <a:t>Want-satisfaction chain = goods/services to satisfy wants</a:t>
            </a:r>
          </a:p>
          <a:p>
            <a:pPr lvl="1"/>
            <a:r>
              <a:rPr lang="en-US" dirty="0" smtClean="0"/>
              <a:t>Competition = main factor in setting prices</a:t>
            </a:r>
          </a:p>
        </p:txBody>
      </p:sp>
    </p:spTree>
    <p:extLst>
      <p:ext uri="{BB962C8B-B14F-4D97-AF65-F5344CB8AC3E}">
        <p14:creationId xmlns:p14="http://schemas.microsoft.com/office/powerpoint/2010/main" val="2483651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Economy – based on traditions, culture, </a:t>
            </a:r>
            <a:r>
              <a:rPr lang="en-US" dirty="0" err="1" smtClean="0"/>
              <a:t>hist</a:t>
            </a:r>
            <a:endParaRPr lang="en-US" dirty="0" smtClean="0"/>
          </a:p>
          <a:p>
            <a:pPr lvl="1"/>
            <a:r>
              <a:rPr lang="en-US" dirty="0" smtClean="0"/>
              <a:t>Grow / make </a:t>
            </a:r>
            <a:r>
              <a:rPr lang="en-US" dirty="0" smtClean="0"/>
              <a:t>goods </a:t>
            </a:r>
            <a:r>
              <a:rPr lang="en-US" dirty="0" smtClean="0"/>
              <a:t>to survive</a:t>
            </a:r>
          </a:p>
          <a:p>
            <a:pPr lvl="1"/>
            <a:r>
              <a:rPr lang="en-US" dirty="0" smtClean="0"/>
              <a:t>Barter </a:t>
            </a:r>
            <a:r>
              <a:rPr lang="en-US" dirty="0" smtClean="0"/>
              <a:t>sys </a:t>
            </a:r>
            <a:r>
              <a:rPr lang="en-US" dirty="0" smtClean="0"/>
              <a:t>/ trade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ndeveloped </a:t>
            </a:r>
            <a:r>
              <a:rPr lang="en-US" dirty="0" smtClean="0"/>
              <a:t>countries</a:t>
            </a:r>
          </a:p>
          <a:p>
            <a:r>
              <a:rPr lang="en-US" dirty="0" smtClean="0"/>
              <a:t>Command Economy –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  <a:r>
              <a:rPr lang="en-US" dirty="0" smtClean="0"/>
              <a:t>makes all decisions</a:t>
            </a:r>
          </a:p>
          <a:p>
            <a:pPr lvl="1"/>
            <a:r>
              <a:rPr lang="en-US" dirty="0" err="1" smtClean="0"/>
              <a:t>Govt</a:t>
            </a:r>
            <a:r>
              <a:rPr lang="en-US" dirty="0" smtClean="0"/>
              <a:t> owns all factors of </a:t>
            </a:r>
            <a:r>
              <a:rPr lang="en-US" dirty="0" smtClean="0"/>
              <a:t>prod </a:t>
            </a:r>
            <a:r>
              <a:rPr lang="en-US" dirty="0" smtClean="0"/>
              <a:t>&amp; </a:t>
            </a:r>
            <a:r>
              <a:rPr lang="en-US" dirty="0" err="1" smtClean="0"/>
              <a:t>nat</a:t>
            </a:r>
            <a:r>
              <a:rPr lang="en-US" dirty="0" smtClean="0"/>
              <a:t> </a:t>
            </a:r>
            <a:r>
              <a:rPr lang="en-US" dirty="0" smtClean="0"/>
              <a:t>resources</a:t>
            </a:r>
          </a:p>
          <a:p>
            <a:pPr lvl="1"/>
            <a:r>
              <a:rPr lang="en-US" dirty="0" smtClean="0"/>
              <a:t>Communist </a:t>
            </a:r>
            <a:r>
              <a:rPr lang="en-US" dirty="0" err="1" smtClean="0"/>
              <a:t>govts</a:t>
            </a:r>
            <a:r>
              <a:rPr lang="en-US" dirty="0" smtClean="0"/>
              <a:t> (Cuba &amp; N. Korea)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495800"/>
            <a:ext cx="1752600" cy="225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4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Types of Economic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Market Economy – decisions made by </a:t>
            </a:r>
            <a:r>
              <a:rPr lang="en-US" dirty="0" smtClean="0"/>
              <a:t>the </a:t>
            </a:r>
            <a:r>
              <a:rPr lang="en-US" dirty="0" err="1" smtClean="0"/>
              <a:t>ppl</a:t>
            </a:r>
            <a:endParaRPr lang="en-US" dirty="0"/>
          </a:p>
          <a:p>
            <a:pPr lvl="1"/>
            <a:r>
              <a:rPr lang="en-US" dirty="0"/>
              <a:t>Personal needs/interests put 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Based on freedoms &amp; rights</a:t>
            </a:r>
          </a:p>
          <a:p>
            <a:pPr lvl="1"/>
            <a:r>
              <a:rPr lang="en-US" dirty="0"/>
              <a:t>Little/no </a:t>
            </a:r>
            <a:r>
              <a:rPr lang="en-US" dirty="0" err="1"/>
              <a:t>govt</a:t>
            </a:r>
            <a:r>
              <a:rPr lang="en-US" dirty="0"/>
              <a:t> interference </a:t>
            </a:r>
            <a:r>
              <a:rPr lang="en-US" dirty="0" smtClean="0"/>
              <a:t>                                                                               or </a:t>
            </a:r>
            <a:r>
              <a:rPr lang="en-US" dirty="0" err="1" smtClean="0"/>
              <a:t>reg</a:t>
            </a:r>
            <a:endParaRPr lang="en-US" dirty="0" smtClean="0"/>
          </a:p>
          <a:p>
            <a:pPr lvl="1"/>
            <a:r>
              <a:rPr lang="en-US" dirty="0" smtClean="0"/>
              <a:t>Free market – right to buy                                                                          &amp; sell goods as you choose </a:t>
            </a:r>
            <a:endParaRPr lang="en-US" dirty="0"/>
          </a:p>
          <a:p>
            <a:pPr lvl="1"/>
            <a:r>
              <a:rPr lang="en-US" dirty="0"/>
              <a:t>Most countries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2895600"/>
            <a:ext cx="4495800" cy="3135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9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</a:t>
            </a:r>
            <a:r>
              <a:rPr lang="en-US" dirty="0" smtClean="0"/>
              <a:t>5 </a:t>
            </a:r>
            <a:r>
              <a:rPr lang="en-US" dirty="0" smtClean="0"/>
              <a:t>economic freedoms</a:t>
            </a:r>
          </a:p>
          <a:p>
            <a:pPr lvl="1"/>
            <a:r>
              <a:rPr lang="en-US" dirty="0" smtClean="0"/>
              <a:t>Freedom to compete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smtClean="0"/>
              <a:t>own property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smtClean="0"/>
              <a:t>buy &amp; sell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 </a:t>
            </a:r>
            <a:r>
              <a:rPr lang="en-US" dirty="0" smtClean="0"/>
              <a:t>workers to compete for jobs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o </a:t>
            </a:r>
            <a:r>
              <a:rPr lang="en-US" dirty="0" smtClean="0"/>
              <a:t>earn profits</a:t>
            </a:r>
          </a:p>
          <a:p>
            <a:r>
              <a:rPr lang="en-US" dirty="0" smtClean="0"/>
              <a:t>Want</a:t>
            </a:r>
            <a:r>
              <a:rPr lang="en-US" dirty="0" smtClean="0"/>
              <a:t> </a:t>
            </a:r>
            <a:r>
              <a:rPr lang="en-US" dirty="0" smtClean="0"/>
              <a:t>to make profit – $ left after expenses </a:t>
            </a:r>
            <a:endParaRPr lang="en-US" dirty="0" smtClean="0"/>
          </a:p>
          <a:p>
            <a:r>
              <a:rPr lang="en-US" dirty="0" smtClean="0"/>
              <a:t>Competition </a:t>
            </a:r>
            <a:r>
              <a:rPr lang="en-US" dirty="0" smtClean="0"/>
              <a:t>for resources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51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Supply &amp; Demand:</a:t>
            </a:r>
          </a:p>
          <a:p>
            <a:pPr lvl="1"/>
            <a:r>
              <a:rPr lang="en-US" dirty="0" smtClean="0"/>
              <a:t>Most basic of all economic principals</a:t>
            </a:r>
          </a:p>
          <a:p>
            <a:pPr lvl="1"/>
            <a:r>
              <a:rPr lang="en-US" dirty="0" smtClean="0"/>
              <a:t>L</a:t>
            </a:r>
            <a:r>
              <a:rPr lang="en-US" dirty="0" smtClean="0"/>
              <a:t>eads </a:t>
            </a:r>
            <a:r>
              <a:rPr lang="en-US" dirty="0" smtClean="0"/>
              <a:t>to price changes</a:t>
            </a:r>
          </a:p>
          <a:p>
            <a:pPr lvl="1"/>
            <a:r>
              <a:rPr lang="en-US" dirty="0" smtClean="0"/>
              <a:t>Law of supply – if price goes </a:t>
            </a:r>
            <a:r>
              <a:rPr lang="en-US" dirty="0" smtClean="0"/>
              <a:t>↑, </a:t>
            </a:r>
            <a:r>
              <a:rPr lang="en-US" dirty="0" smtClean="0"/>
              <a:t>supply goes </a:t>
            </a:r>
            <a:r>
              <a:rPr lang="en-US" dirty="0"/>
              <a:t>↑</a:t>
            </a:r>
            <a:r>
              <a:rPr lang="en-US" dirty="0" smtClean="0"/>
              <a:t>; </a:t>
            </a:r>
            <a:r>
              <a:rPr lang="en-US" dirty="0" smtClean="0"/>
              <a:t>if price goes </a:t>
            </a:r>
            <a:r>
              <a:rPr lang="en-US" dirty="0"/>
              <a:t>↓</a:t>
            </a:r>
            <a:r>
              <a:rPr lang="en-US" dirty="0" smtClean="0"/>
              <a:t>, </a:t>
            </a:r>
            <a:r>
              <a:rPr lang="en-US" dirty="0" smtClean="0"/>
              <a:t>supply goes </a:t>
            </a:r>
            <a:r>
              <a:rPr lang="en-US" dirty="0"/>
              <a:t>↓</a:t>
            </a:r>
            <a:endParaRPr lang="en-US" dirty="0" smtClean="0"/>
          </a:p>
          <a:p>
            <a:pPr lvl="1"/>
            <a:r>
              <a:rPr lang="en-US" dirty="0" smtClean="0"/>
              <a:t>Law of demand – if price goes </a:t>
            </a:r>
            <a:r>
              <a:rPr lang="en-US" dirty="0"/>
              <a:t>↑</a:t>
            </a:r>
            <a:r>
              <a:rPr lang="en-US" dirty="0" smtClean="0"/>
              <a:t>, </a:t>
            </a:r>
            <a:r>
              <a:rPr lang="en-US" dirty="0" smtClean="0"/>
              <a:t>demand goes </a:t>
            </a:r>
            <a:r>
              <a:rPr lang="en-US" dirty="0"/>
              <a:t>↓</a:t>
            </a:r>
            <a:r>
              <a:rPr lang="en-US" dirty="0" smtClean="0"/>
              <a:t>; </a:t>
            </a:r>
            <a:r>
              <a:rPr lang="en-US" dirty="0" smtClean="0"/>
              <a:t>if price goes </a:t>
            </a:r>
            <a:r>
              <a:rPr lang="en-US" dirty="0"/>
              <a:t>↓</a:t>
            </a:r>
            <a:r>
              <a:rPr lang="en-US" dirty="0" smtClean="0"/>
              <a:t>, </a:t>
            </a:r>
            <a:r>
              <a:rPr lang="en-US" dirty="0" smtClean="0"/>
              <a:t>demand goes </a:t>
            </a:r>
            <a:r>
              <a:rPr lang="en-US" dirty="0"/>
              <a:t>↑</a:t>
            </a:r>
            <a:endParaRPr lang="en-US" dirty="0" smtClean="0"/>
          </a:p>
          <a:p>
            <a:pPr lvl="1"/>
            <a:r>
              <a:rPr lang="en-US" dirty="0" smtClean="0"/>
              <a:t>Want </a:t>
            </a:r>
            <a:r>
              <a:rPr lang="en-US" dirty="0" smtClean="0"/>
              <a:t>balance </a:t>
            </a:r>
            <a:r>
              <a:rPr lang="en-US" dirty="0"/>
              <a:t>/</a:t>
            </a:r>
            <a:r>
              <a:rPr lang="en-US" dirty="0" smtClean="0"/>
              <a:t> </a:t>
            </a:r>
            <a:r>
              <a:rPr lang="en-US" dirty="0" smtClean="0"/>
              <a:t>equilibrium price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846" y="4648200"/>
            <a:ext cx="3792554" cy="201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9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enterprise: bus. operate w/ little </a:t>
            </a:r>
            <a:r>
              <a:rPr lang="en-US" dirty="0" err="1" smtClean="0"/>
              <a:t>govt</a:t>
            </a:r>
            <a:r>
              <a:rPr lang="en-US" dirty="0" smtClean="0"/>
              <a:t> interference </a:t>
            </a:r>
          </a:p>
          <a:p>
            <a:pPr lvl="1"/>
            <a:r>
              <a:rPr lang="en-US" dirty="0" smtClean="0"/>
              <a:t>No limit on profits / no success guarantee</a:t>
            </a:r>
          </a:p>
          <a:p>
            <a:pPr lvl="1"/>
            <a:r>
              <a:rPr lang="en-US" dirty="0" smtClean="0"/>
              <a:t>Comp </a:t>
            </a:r>
            <a:r>
              <a:rPr lang="en-US" dirty="0" smtClean="0"/>
              <a:t>important for low prices, high quality</a:t>
            </a:r>
          </a:p>
          <a:p>
            <a:pPr lvl="1"/>
            <a:r>
              <a:rPr lang="en-US" dirty="0" smtClean="0"/>
              <a:t>Innovation – new ideas</a:t>
            </a:r>
          </a:p>
          <a:p>
            <a:pPr lvl="1"/>
            <a:r>
              <a:rPr lang="en-US" dirty="0" smtClean="0"/>
              <a:t>Patent – </a:t>
            </a:r>
            <a:r>
              <a:rPr lang="en-US" dirty="0" smtClean="0"/>
              <a:t>rights </a:t>
            </a:r>
            <a:r>
              <a:rPr lang="en-US" dirty="0" smtClean="0"/>
              <a:t>to sell </a:t>
            </a:r>
            <a:r>
              <a:rPr lang="en-US" dirty="0" smtClean="0"/>
              <a:t>for </a:t>
            </a:r>
            <a:r>
              <a:rPr lang="en-US" dirty="0" smtClean="0"/>
              <a:t>certain time</a:t>
            </a:r>
          </a:p>
          <a:p>
            <a:pPr lvl="1"/>
            <a:r>
              <a:rPr lang="en-US" dirty="0" smtClean="0"/>
              <a:t>Copyright – </a:t>
            </a:r>
            <a:r>
              <a:rPr lang="en-US" dirty="0" smtClean="0"/>
              <a:t>right </a:t>
            </a:r>
            <a:r>
              <a:rPr lang="en-US" dirty="0" smtClean="0"/>
              <a:t>to publish/sell writing, art, music</a:t>
            </a:r>
          </a:p>
          <a:p>
            <a:r>
              <a:rPr lang="en-US" dirty="0" smtClean="0"/>
              <a:t>Capitalism: productive resources privately owned</a:t>
            </a:r>
          </a:p>
          <a:p>
            <a:pPr lvl="1"/>
            <a:r>
              <a:rPr lang="en-US" dirty="0" smtClean="0"/>
              <a:t>Driving force of </a:t>
            </a:r>
            <a:r>
              <a:rPr lang="en-US" dirty="0" err="1" smtClean="0"/>
              <a:t>Amer</a:t>
            </a:r>
            <a:r>
              <a:rPr lang="en-US" dirty="0" smtClean="0"/>
              <a:t> econ</a:t>
            </a:r>
            <a:endParaRPr lang="en-US" dirty="0" smtClean="0"/>
          </a:p>
          <a:p>
            <a:pPr lvl="1"/>
            <a:r>
              <a:rPr lang="en-US" dirty="0" smtClean="0"/>
              <a:t>Encourages $ investment </a:t>
            </a:r>
            <a:r>
              <a:rPr lang="en-US" dirty="0" smtClean="0"/>
              <a:t>to make $</a:t>
            </a:r>
            <a:endParaRPr lang="en-US" dirty="0" smtClean="0"/>
          </a:p>
          <a:p>
            <a:pPr lvl="1"/>
            <a:r>
              <a:rPr lang="en-US" dirty="0" smtClean="0"/>
              <a:t>Freedom to buy/sell as you please</a:t>
            </a:r>
          </a:p>
          <a:p>
            <a:pPr lvl="1"/>
            <a:r>
              <a:rPr lang="en-US" dirty="0" smtClean="0"/>
              <a:t>Benefits society as a whole</a:t>
            </a:r>
          </a:p>
        </p:txBody>
      </p:sp>
    </p:spTree>
    <p:extLst>
      <p:ext uri="{BB962C8B-B14F-4D97-AF65-F5344CB8AC3E}">
        <p14:creationId xmlns:p14="http://schemas.microsoft.com/office/powerpoint/2010/main" val="351184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Monopolies: only 1 company selling product/service</a:t>
            </a:r>
          </a:p>
          <a:p>
            <a:pPr lvl="1"/>
            <a:r>
              <a:rPr lang="en-US" dirty="0" smtClean="0"/>
              <a:t>Usually banned in most market </a:t>
            </a:r>
            <a:r>
              <a:rPr lang="en-US" dirty="0" smtClean="0"/>
              <a:t>econ </a:t>
            </a:r>
            <a:endParaRPr lang="en-US" dirty="0" smtClean="0"/>
          </a:p>
          <a:p>
            <a:pPr lvl="1"/>
            <a:r>
              <a:rPr lang="en-US" dirty="0" smtClean="0"/>
              <a:t>Price </a:t>
            </a:r>
            <a:r>
              <a:rPr lang="en-US" dirty="0" smtClean="0"/>
              <a:t>fixing / gouging occurs</a:t>
            </a:r>
            <a:endParaRPr lang="en-US" dirty="0" smtClean="0"/>
          </a:p>
          <a:p>
            <a:pPr lvl="1"/>
            <a:r>
              <a:rPr lang="en-US" dirty="0" smtClean="0"/>
              <a:t>Quality </a:t>
            </a:r>
            <a:r>
              <a:rPr lang="en-US" dirty="0"/>
              <a:t>=</a:t>
            </a:r>
            <a:r>
              <a:rPr lang="en-US" dirty="0" smtClean="0"/>
              <a:t> </a:t>
            </a:r>
            <a:r>
              <a:rPr lang="en-US" dirty="0" smtClean="0"/>
              <a:t>problem</a:t>
            </a:r>
          </a:p>
          <a:p>
            <a:pPr lvl="1"/>
            <a:r>
              <a:rPr lang="en-US" dirty="0" smtClean="0"/>
              <a:t>Natural monopolies are legal – certain public utilities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0"/>
            <a:ext cx="29718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893127"/>
            <a:ext cx="2756498" cy="2805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4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U.S. Economic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 economy – combines elements of </a:t>
            </a:r>
            <a:r>
              <a:rPr lang="en-US" dirty="0" smtClean="0"/>
              <a:t>diff econ sys </a:t>
            </a:r>
            <a:endParaRPr lang="en-US" dirty="0" smtClean="0"/>
          </a:p>
          <a:p>
            <a:pPr lvl="1"/>
            <a:r>
              <a:rPr lang="en-US" dirty="0" smtClean="0"/>
              <a:t>Bus </a:t>
            </a:r>
            <a:r>
              <a:rPr lang="en-US" dirty="0" smtClean="0"/>
              <a:t>have </a:t>
            </a:r>
            <a:r>
              <a:rPr lang="en-US" dirty="0" smtClean="0"/>
              <a:t>freedom / regulations </a:t>
            </a:r>
            <a:r>
              <a:rPr lang="en-US" dirty="0" smtClean="0"/>
              <a:t>to meet </a:t>
            </a:r>
          </a:p>
          <a:p>
            <a:pPr lvl="2"/>
            <a:r>
              <a:rPr lang="en-US" dirty="0" smtClean="0"/>
              <a:t>Ex</a:t>
            </a:r>
            <a:r>
              <a:rPr lang="en-US" dirty="0" smtClean="0"/>
              <a:t>: </a:t>
            </a:r>
            <a:r>
              <a:rPr lang="en-US" dirty="0" smtClean="0"/>
              <a:t>wage laws, discrimination laws</a:t>
            </a:r>
          </a:p>
          <a:p>
            <a:r>
              <a:rPr lang="en-US" dirty="0" smtClean="0"/>
              <a:t>American business</a:t>
            </a:r>
          </a:p>
          <a:p>
            <a:pPr lvl="1"/>
            <a:r>
              <a:rPr lang="en-US" dirty="0" smtClean="0"/>
              <a:t>Large </a:t>
            </a:r>
            <a:r>
              <a:rPr lang="en-US" dirty="0" smtClean="0"/>
              <a:t>bus </a:t>
            </a:r>
            <a:r>
              <a:rPr lang="en-US" dirty="0" smtClean="0"/>
              <a:t>grew </a:t>
            </a:r>
            <a:r>
              <a:rPr lang="en-US" dirty="0" smtClean="0"/>
              <a:t>in </a:t>
            </a:r>
            <a:r>
              <a:rPr lang="en-US" dirty="0" smtClean="0"/>
              <a:t>late 1800s</a:t>
            </a:r>
          </a:p>
          <a:p>
            <a:pPr lvl="1"/>
            <a:r>
              <a:rPr lang="en-US" dirty="0" smtClean="0"/>
              <a:t>Big business essential </a:t>
            </a:r>
            <a:endParaRPr lang="en-US" dirty="0" smtClean="0"/>
          </a:p>
          <a:p>
            <a:pPr lvl="1"/>
            <a:r>
              <a:rPr lang="en-US" dirty="0" smtClean="0"/>
              <a:t>Big </a:t>
            </a:r>
            <a:r>
              <a:rPr lang="en-US" dirty="0" smtClean="0"/>
              <a:t>businesses join together = conglomerates</a:t>
            </a:r>
          </a:p>
        </p:txBody>
      </p:sp>
    </p:spTree>
    <p:extLst>
      <p:ext uri="{BB962C8B-B14F-4D97-AF65-F5344CB8AC3E}">
        <p14:creationId xmlns:p14="http://schemas.microsoft.com/office/powerpoint/2010/main" val="191031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585</TotalTime>
  <Words>394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Decatur</vt:lpstr>
      <vt:lpstr>Unit 7: Economics and Choices</vt:lpstr>
      <vt:lpstr>Economic Systems</vt:lpstr>
      <vt:lpstr>Types of Economic Systems</vt:lpstr>
      <vt:lpstr>Types of Economic Systems</vt:lpstr>
      <vt:lpstr>Market Economy</vt:lpstr>
      <vt:lpstr>Market Economy</vt:lpstr>
      <vt:lpstr>Market Economy</vt:lpstr>
      <vt:lpstr>Market Economy</vt:lpstr>
      <vt:lpstr>U.S. Economic System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7: Economics and Choices</dc:title>
  <dc:creator>Whitney</dc:creator>
  <cp:lastModifiedBy>Dobbs</cp:lastModifiedBy>
  <cp:revision>44</cp:revision>
  <dcterms:created xsi:type="dcterms:W3CDTF">2012-11-15T00:40:33Z</dcterms:created>
  <dcterms:modified xsi:type="dcterms:W3CDTF">2015-04-01T12:21:01Z</dcterms:modified>
</cp:coreProperties>
</file>