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5406EA-5EF6-43C5-B239-6608AC5558AF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A276071-0B23-4403-8791-B9AB166702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Pre-history: </a:t>
            </a:r>
            <a:r>
              <a:rPr lang="en-US" smtClean="0"/>
              <a:t>Studying </a:t>
            </a:r>
            <a:r>
              <a:rPr lang="en-US" dirty="0" smtClean="0"/>
              <a:t>&amp; Understanding Our Past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962400"/>
            <a:ext cx="3048000" cy="233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Historians – people who study/write about the historical past</a:t>
            </a:r>
          </a:p>
          <a:p>
            <a:r>
              <a:rPr lang="en-US" dirty="0" smtClean="0"/>
              <a:t>Prehistory - period of time before people invented writing</a:t>
            </a:r>
          </a:p>
          <a:p>
            <a:r>
              <a:rPr lang="en-US" dirty="0" smtClean="0"/>
              <a:t>Divided into different eras or periods</a:t>
            </a:r>
          </a:p>
          <a:p>
            <a:pPr lvl="1"/>
            <a:r>
              <a:rPr lang="en-US" dirty="0" smtClean="0"/>
              <a:t>Old Stone Age or </a:t>
            </a:r>
            <a:r>
              <a:rPr lang="en-US" dirty="0" err="1" smtClean="0"/>
              <a:t>Paleolithic</a:t>
            </a:r>
            <a:r>
              <a:rPr lang="en-US" dirty="0" smtClean="0"/>
              <a:t> Period = 2 million BC to ~ 10,000 BC</a:t>
            </a:r>
          </a:p>
          <a:p>
            <a:pPr lvl="1"/>
            <a:r>
              <a:rPr lang="en-US" dirty="0" smtClean="0"/>
              <a:t>New Stone Age or Neolithic Period = 10,000 BC to end of prehistory (when writing was invented)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History &amp; Prehistory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830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of early modern humans</a:t>
            </a:r>
          </a:p>
          <a:p>
            <a:r>
              <a:rPr lang="en-US" dirty="0" smtClean="0"/>
              <a:t>Nomads – people who move from place to place in order to survive and find food</a:t>
            </a:r>
          </a:p>
          <a:p>
            <a:r>
              <a:rPr lang="en-US" dirty="0" smtClean="0"/>
              <a:t>People made tools/weapons out of things in their environment (stone, bone, wood)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Stone 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038598"/>
            <a:ext cx="1859136" cy="266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learned to farm</a:t>
            </a:r>
          </a:p>
          <a:p>
            <a:r>
              <a:rPr lang="en-US" dirty="0" smtClean="0"/>
              <a:t>Neolithic Revolution – Switch from nomadic lifestyle to settled farming</a:t>
            </a:r>
          </a:p>
          <a:p>
            <a:r>
              <a:rPr lang="en-US" dirty="0" smtClean="0"/>
              <a:t>First permanent villages settled by farmers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Stone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9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Civilization – complex, highly organized social order</a:t>
            </a:r>
          </a:p>
          <a:p>
            <a:r>
              <a:rPr lang="en-US" dirty="0" smtClean="0"/>
              <a:t>Early civilizations all built near major water source</a:t>
            </a:r>
          </a:p>
          <a:p>
            <a:pPr lvl="1"/>
            <a:r>
              <a:rPr lang="en-US" dirty="0" smtClean="0"/>
              <a:t>Allowed for transportation and regular water supply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Civilizations</a:t>
            </a:r>
          </a:p>
          <a:p>
            <a:pPr lvl="1"/>
            <a:r>
              <a:rPr lang="en-US" dirty="0" smtClean="0"/>
              <a:t>Sumer, Egypt, and the Indus</a:t>
            </a:r>
            <a:endParaRPr lang="en-US" dirty="0"/>
          </a:p>
          <a:p>
            <a:r>
              <a:rPr lang="en-US" dirty="0" smtClean="0"/>
              <a:t>Cities are main feature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Beginnings of Civilization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91" y="3962400"/>
            <a:ext cx="38004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6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governments</a:t>
            </a:r>
          </a:p>
          <a:p>
            <a:r>
              <a:rPr lang="en-US" dirty="0" smtClean="0"/>
              <a:t>Complex religions</a:t>
            </a:r>
          </a:p>
          <a:p>
            <a:r>
              <a:rPr lang="en-US" dirty="0" smtClean="0"/>
              <a:t>Job specialization</a:t>
            </a:r>
          </a:p>
          <a:p>
            <a:r>
              <a:rPr lang="en-US" dirty="0" smtClean="0"/>
              <a:t>Social classes</a:t>
            </a:r>
          </a:p>
          <a:p>
            <a:r>
              <a:rPr lang="en-US" dirty="0" smtClean="0"/>
              <a:t>Arts and architecture</a:t>
            </a:r>
          </a:p>
          <a:p>
            <a:r>
              <a:rPr lang="en-US" dirty="0" smtClean="0"/>
              <a:t>Public works</a:t>
            </a:r>
          </a:p>
          <a:p>
            <a:r>
              <a:rPr lang="en-US" dirty="0" smtClean="0"/>
              <a:t>Writing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7 Basic Features of Civilizations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47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57</TotalTime>
  <Words>188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Pre-history: Studying &amp; Understanding Our Past</vt:lpstr>
      <vt:lpstr>History &amp; Prehistory</vt:lpstr>
      <vt:lpstr>Old Stone Age</vt:lpstr>
      <vt:lpstr>New Stone Age</vt:lpstr>
      <vt:lpstr>Beginnings of Civilization</vt:lpstr>
      <vt:lpstr>7 Basic Features of Civilizations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Dobbs</cp:lastModifiedBy>
  <cp:revision>17</cp:revision>
  <dcterms:created xsi:type="dcterms:W3CDTF">2012-08-26T23:05:23Z</dcterms:created>
  <dcterms:modified xsi:type="dcterms:W3CDTF">2013-08-23T14:38:09Z</dcterms:modified>
</cp:coreProperties>
</file>