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DB18A6C-2E7C-4061-A260-6C8E5821E479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079144-5E52-49C7-B418-66512FADBF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18A6C-2E7C-4061-A260-6C8E5821E479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79144-5E52-49C7-B418-66512FADBF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DB18A6C-2E7C-4061-A260-6C8E5821E479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E079144-5E52-49C7-B418-66512FADBF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18A6C-2E7C-4061-A260-6C8E5821E479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E079144-5E52-49C7-B418-66512FADBFF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18A6C-2E7C-4061-A260-6C8E5821E479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E079144-5E52-49C7-B418-66512FADBFF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DB18A6C-2E7C-4061-A260-6C8E5821E479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E079144-5E52-49C7-B418-66512FADBFF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DB18A6C-2E7C-4061-A260-6C8E5821E479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E079144-5E52-49C7-B418-66512FADBFF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18A6C-2E7C-4061-A260-6C8E5821E479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E079144-5E52-49C7-B418-66512FADBF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18A6C-2E7C-4061-A260-6C8E5821E479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079144-5E52-49C7-B418-66512FADBF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18A6C-2E7C-4061-A260-6C8E5821E479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E079144-5E52-49C7-B418-66512FADBFF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DB18A6C-2E7C-4061-A260-6C8E5821E479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E079144-5E52-49C7-B418-66512FADBFF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DB18A6C-2E7C-4061-A260-6C8E5821E479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E079144-5E52-49C7-B418-66512FADBFF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5: World Wars &amp; Rev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Russian Revolution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149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Russia under control of Romanov Dynasty</a:t>
            </a:r>
          </a:p>
          <a:p>
            <a:r>
              <a:rPr lang="en-US" dirty="0" smtClean="0"/>
              <a:t>Leader = Tsar Nicholas II</a:t>
            </a:r>
          </a:p>
          <a:p>
            <a:pPr lvl="1"/>
            <a:r>
              <a:rPr lang="en-US" dirty="0" smtClean="0"/>
              <a:t>Resisted change / </a:t>
            </a:r>
            <a:r>
              <a:rPr lang="en-US" dirty="0" err="1" smtClean="0"/>
              <a:t>ppl</a:t>
            </a:r>
            <a:r>
              <a:rPr lang="en-US" dirty="0" smtClean="0"/>
              <a:t> unhappy</a:t>
            </a:r>
          </a:p>
          <a:p>
            <a:r>
              <a:rPr lang="en-US" dirty="0" smtClean="0"/>
              <a:t> Pol/Econ/</a:t>
            </a:r>
            <a:r>
              <a:rPr lang="en-US" dirty="0" err="1" smtClean="0"/>
              <a:t>Soc</a:t>
            </a:r>
            <a:r>
              <a:rPr lang="en-US" dirty="0" smtClean="0"/>
              <a:t> </a:t>
            </a:r>
            <a:r>
              <a:rPr lang="en-US" dirty="0" err="1" smtClean="0"/>
              <a:t>probs</a:t>
            </a:r>
            <a:r>
              <a:rPr lang="en-US" dirty="0" smtClean="0"/>
              <a:t> – WWI made worse</a:t>
            </a:r>
          </a:p>
          <a:p>
            <a:r>
              <a:rPr lang="en-US" dirty="0" err="1" smtClean="0"/>
              <a:t>Ppl</a:t>
            </a:r>
            <a:r>
              <a:rPr lang="en-US" dirty="0" smtClean="0"/>
              <a:t> protested &amp; the tsar fled</a:t>
            </a:r>
          </a:p>
          <a:p>
            <a:pPr lvl="1"/>
            <a:r>
              <a:rPr lang="en-US" dirty="0" smtClean="0"/>
              <a:t>Temp </a:t>
            </a:r>
            <a:r>
              <a:rPr lang="en-US" dirty="0" err="1" smtClean="0"/>
              <a:t>govt</a:t>
            </a:r>
            <a:r>
              <a:rPr lang="en-US" dirty="0" smtClean="0"/>
              <a:t> in place</a:t>
            </a:r>
          </a:p>
          <a:p>
            <a:r>
              <a:rPr lang="en-US" dirty="0" smtClean="0"/>
              <a:t>Bolsheviks = grp of extreme socialists</a:t>
            </a:r>
          </a:p>
          <a:p>
            <a:pPr lvl="1"/>
            <a:r>
              <a:rPr lang="en-US" dirty="0" smtClean="0"/>
              <a:t>Led by Vladimir Lenin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876800"/>
            <a:ext cx="1190625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6577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Lenin &amp;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Lenin adopted Marx’s ideas</a:t>
            </a:r>
          </a:p>
          <a:p>
            <a:r>
              <a:rPr lang="en-US" dirty="0" smtClean="0"/>
              <a:t>Led fight for revolution/change</a:t>
            </a:r>
          </a:p>
          <a:p>
            <a:pPr lvl="1"/>
            <a:r>
              <a:rPr lang="en-US" dirty="0" smtClean="0"/>
              <a:t>Promised “Peace, Land, and Bread” to the </a:t>
            </a:r>
            <a:r>
              <a:rPr lang="en-US" dirty="0" err="1" smtClean="0"/>
              <a:t>ppl</a:t>
            </a:r>
            <a:endParaRPr lang="en-US" dirty="0" smtClean="0"/>
          </a:p>
          <a:p>
            <a:pPr lvl="1"/>
            <a:r>
              <a:rPr lang="en-US" dirty="0" smtClean="0"/>
              <a:t>Helped by Leon Trotsky</a:t>
            </a:r>
          </a:p>
          <a:p>
            <a:r>
              <a:rPr lang="en-US" dirty="0" smtClean="0"/>
              <a:t>October/Bolshevik Revolution – Nov 1917</a:t>
            </a:r>
          </a:p>
          <a:p>
            <a:pPr lvl="1"/>
            <a:r>
              <a:rPr lang="en-US" dirty="0" smtClean="0"/>
              <a:t>Bolsheviks overthrew temp </a:t>
            </a:r>
            <a:r>
              <a:rPr lang="en-US" dirty="0" err="1" smtClean="0"/>
              <a:t>govt</a:t>
            </a:r>
            <a:endParaRPr lang="en-US" dirty="0" smtClean="0"/>
          </a:p>
          <a:p>
            <a:pPr lvl="1"/>
            <a:r>
              <a:rPr lang="en-US" dirty="0" err="1" smtClean="0"/>
              <a:t>Bol</a:t>
            </a:r>
            <a:r>
              <a:rPr lang="en-US" dirty="0" smtClean="0"/>
              <a:t> renamed Communists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800600"/>
            <a:ext cx="257175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153891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90055"/>
            <a:ext cx="1676400" cy="2464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8670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Russia withdrew from WWI</a:t>
            </a:r>
          </a:p>
          <a:p>
            <a:r>
              <a:rPr lang="en-US" dirty="0" smtClean="0"/>
              <a:t>3 </a:t>
            </a:r>
            <a:r>
              <a:rPr lang="en-US" dirty="0" err="1" smtClean="0"/>
              <a:t>yr</a:t>
            </a:r>
            <a:r>
              <a:rPr lang="en-US" dirty="0" smtClean="0"/>
              <a:t> Civil War</a:t>
            </a:r>
          </a:p>
          <a:p>
            <a:pPr lvl="1"/>
            <a:r>
              <a:rPr lang="en-US" dirty="0" smtClean="0"/>
              <a:t>Communists “Reds” v. </a:t>
            </a:r>
            <a:r>
              <a:rPr lang="en-US" dirty="0" err="1" smtClean="0"/>
              <a:t>counterrevs</a:t>
            </a:r>
            <a:r>
              <a:rPr lang="en-US" dirty="0" smtClean="0"/>
              <a:t> “Whites”</a:t>
            </a:r>
          </a:p>
          <a:p>
            <a:pPr lvl="1"/>
            <a:r>
              <a:rPr lang="en-US" dirty="0" smtClean="0"/>
              <a:t>Tsar &amp; family shot</a:t>
            </a:r>
          </a:p>
          <a:p>
            <a:pPr lvl="1"/>
            <a:r>
              <a:rPr lang="en-US" dirty="0" smtClean="0"/>
              <a:t>Cheka formed – secret police to keep </a:t>
            </a:r>
            <a:r>
              <a:rPr lang="en-US" dirty="0" err="1" smtClean="0"/>
              <a:t>ppl</a:t>
            </a:r>
            <a:r>
              <a:rPr lang="en-US" dirty="0" smtClean="0"/>
              <a:t> in line</a:t>
            </a:r>
          </a:p>
          <a:p>
            <a:r>
              <a:rPr lang="en-US" dirty="0" smtClean="0"/>
              <a:t>Renamed Russia -&gt; USSR ( Union of Soviet Socialist Republics) / Soviet Union</a:t>
            </a:r>
          </a:p>
          <a:p>
            <a:r>
              <a:rPr lang="en-US" dirty="0" smtClean="0"/>
              <a:t>Peasants/workers were to have power/</a:t>
            </a:r>
            <a:r>
              <a:rPr lang="en-US" dirty="0" err="1" smtClean="0"/>
              <a:t>cont</a:t>
            </a:r>
            <a:endParaRPr lang="en-US" dirty="0" smtClean="0"/>
          </a:p>
          <a:p>
            <a:pPr lvl="1"/>
            <a:r>
              <a:rPr lang="en-US" dirty="0" smtClean="0"/>
              <a:t>Really controlled by Communist Party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33400"/>
            <a:ext cx="28956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32257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39</TotalTime>
  <Words>151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Median</vt:lpstr>
      <vt:lpstr>Unit 5: World Wars &amp; Rev</vt:lpstr>
      <vt:lpstr>Unrest</vt:lpstr>
      <vt:lpstr>Lenin &amp; Revolution</vt:lpstr>
      <vt:lpstr>Civil War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5: World Wars &amp; Rev</dc:title>
  <dc:creator>Whitney</dc:creator>
  <cp:lastModifiedBy>Whitney</cp:lastModifiedBy>
  <cp:revision>16</cp:revision>
  <dcterms:created xsi:type="dcterms:W3CDTF">2014-12-17T02:15:22Z</dcterms:created>
  <dcterms:modified xsi:type="dcterms:W3CDTF">2014-12-17T02:55:11Z</dcterms:modified>
</cp:coreProperties>
</file>