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DF2E105-B4CD-44D8-9E82-24A9E74599AA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C3118DE-5BA0-40E6-B726-7B422044213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2E105-B4CD-44D8-9E82-24A9E74599AA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118DE-5BA0-40E6-B726-7B4220442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2E105-B4CD-44D8-9E82-24A9E74599AA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118DE-5BA0-40E6-B726-7B4220442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2E105-B4CD-44D8-9E82-24A9E74599AA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118DE-5BA0-40E6-B726-7B4220442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DF2E105-B4CD-44D8-9E82-24A9E74599AA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C3118DE-5BA0-40E6-B726-7B422044213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2E105-B4CD-44D8-9E82-24A9E74599AA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C3118DE-5BA0-40E6-B726-7B422044213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2E105-B4CD-44D8-9E82-24A9E74599AA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C3118DE-5BA0-40E6-B726-7B4220442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2E105-B4CD-44D8-9E82-24A9E74599AA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118DE-5BA0-40E6-B726-7B422044213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2E105-B4CD-44D8-9E82-24A9E74599AA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118DE-5BA0-40E6-B726-7B4220442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DF2E105-B4CD-44D8-9E82-24A9E74599AA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C3118DE-5BA0-40E6-B726-7B422044213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DF2E105-B4CD-44D8-9E82-24A9E74599AA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C3118DE-5BA0-40E6-B726-7B422044213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DF2E105-B4CD-44D8-9E82-24A9E74599AA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C3118DE-5BA0-40E6-B726-7B422044213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10: Personal Finance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Banks </a:t>
            </a:r>
            <a:r>
              <a:rPr lang="en-US" dirty="0" smtClean="0"/>
              <a:t>&amp; Banking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045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Goldsmiths gave </a:t>
            </a:r>
            <a:r>
              <a:rPr lang="en-US" dirty="0" err="1" smtClean="0"/>
              <a:t>ppl</a:t>
            </a:r>
            <a:r>
              <a:rPr lang="en-US" dirty="0" smtClean="0"/>
              <a:t> loans; promised to pay by certain date </a:t>
            </a:r>
            <a:r>
              <a:rPr lang="en-US" dirty="0" smtClean="0"/>
              <a:t>w/ </a:t>
            </a:r>
            <a:r>
              <a:rPr lang="en-US" dirty="0" smtClean="0"/>
              <a:t>interest</a:t>
            </a:r>
          </a:p>
          <a:p>
            <a:r>
              <a:rPr lang="en-US" dirty="0" err="1" smtClean="0"/>
              <a:t>Ppl</a:t>
            </a:r>
            <a:r>
              <a:rPr lang="en-US" dirty="0"/>
              <a:t> </a:t>
            </a:r>
            <a:r>
              <a:rPr lang="en-US" dirty="0" smtClean="0"/>
              <a:t>used property/things to guarantee repayment</a:t>
            </a:r>
          </a:p>
          <a:p>
            <a:pPr lvl="1"/>
            <a:r>
              <a:rPr lang="en-US" dirty="0" smtClean="0"/>
              <a:t>These properties/things = collateral</a:t>
            </a:r>
          </a:p>
          <a:p>
            <a:endParaRPr lang="en-US" dirty="0" smtClean="0"/>
          </a:p>
        </p:txBody>
      </p:sp>
      <p:pic>
        <p:nvPicPr>
          <p:cNvPr id="1026" name="Picture 2" descr="C:\Users\Teacher\AppData\Local\Microsoft\Windows\Temporary Internet Files\Content.IE5\RJTHZIB9\Baby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648200"/>
            <a:ext cx="21590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eacher\AppData\Local\Microsoft\Windows\Temporary Internet Files\Content.IE5\EVVI3DXT\pencil-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473" y="4600886"/>
            <a:ext cx="1524000" cy="1580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3810000" y="5105400"/>
            <a:ext cx="1905000" cy="45720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2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Banking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Different types of bank accounts</a:t>
            </a:r>
          </a:p>
          <a:p>
            <a:r>
              <a:rPr lang="en-US" dirty="0" smtClean="0"/>
              <a:t>Checking </a:t>
            </a:r>
            <a:r>
              <a:rPr lang="en-US" dirty="0" err="1" smtClean="0"/>
              <a:t>accnt</a:t>
            </a:r>
            <a:endParaRPr lang="en-US" dirty="0" smtClean="0"/>
          </a:p>
          <a:p>
            <a:pPr lvl="1"/>
            <a:r>
              <a:rPr lang="en-US" dirty="0" smtClean="0"/>
              <a:t>Demand deposit – bank must give you your $</a:t>
            </a:r>
          </a:p>
          <a:p>
            <a:r>
              <a:rPr lang="en-US" dirty="0" smtClean="0"/>
              <a:t>Savings </a:t>
            </a:r>
            <a:r>
              <a:rPr lang="en-US" dirty="0" err="1" smtClean="0"/>
              <a:t>accnt</a:t>
            </a:r>
            <a:r>
              <a:rPr lang="en-US" dirty="0" smtClean="0"/>
              <a:t> </a:t>
            </a:r>
            <a:r>
              <a:rPr lang="en-US" dirty="0" smtClean="0"/>
              <a:t>- </a:t>
            </a:r>
            <a:r>
              <a:rPr lang="en-US" dirty="0" smtClean="0"/>
              <a:t>$ </a:t>
            </a:r>
            <a:r>
              <a:rPr lang="en-US" dirty="0" smtClean="0"/>
              <a:t>earns </a:t>
            </a:r>
            <a:r>
              <a:rPr lang="en-US" dirty="0" smtClean="0"/>
              <a:t>interest (good)</a:t>
            </a:r>
            <a:endParaRPr lang="en-US" dirty="0" smtClean="0"/>
          </a:p>
          <a:p>
            <a:pPr lvl="1"/>
            <a:r>
              <a:rPr lang="en-US" dirty="0" smtClean="0"/>
              <a:t>Time deposit – bank requires $ in acct for certain time</a:t>
            </a:r>
          </a:p>
          <a:p>
            <a:pPr lvl="1"/>
            <a:r>
              <a:rPr lang="en-US" dirty="0" smtClean="0"/>
              <a:t>Certificates of deposit (CDs) – longer time deposit </a:t>
            </a:r>
            <a:r>
              <a:rPr lang="en-US" dirty="0" err="1" smtClean="0"/>
              <a:t>accnt</a:t>
            </a:r>
            <a:endParaRPr lang="en-US" dirty="0" smtClean="0"/>
          </a:p>
          <a:p>
            <a:pPr lvl="1"/>
            <a:r>
              <a:rPr lang="en-US" dirty="0" smtClean="0"/>
              <a:t>Money market – </a:t>
            </a:r>
            <a:r>
              <a:rPr lang="en-US" dirty="0" smtClean="0"/>
              <a:t>keep</a:t>
            </a:r>
            <a:r>
              <a:rPr lang="en-US" dirty="0" smtClean="0"/>
              <a:t> min </a:t>
            </a:r>
            <a:r>
              <a:rPr lang="en-US" dirty="0" smtClean="0"/>
              <a:t>balance &amp; get higher interest rate</a:t>
            </a:r>
          </a:p>
        </p:txBody>
      </p:sp>
    </p:spTree>
    <p:extLst>
      <p:ext uri="{BB962C8B-B14F-4D97-AF65-F5344CB8AC3E}">
        <p14:creationId xmlns:p14="http://schemas.microsoft.com/office/powerpoint/2010/main" val="237007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Banking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 main types of banks</a:t>
            </a:r>
          </a:p>
          <a:p>
            <a:r>
              <a:rPr lang="en-US" dirty="0" smtClean="0"/>
              <a:t>Commercial banks – most banks in US</a:t>
            </a:r>
          </a:p>
          <a:p>
            <a:pPr lvl="1"/>
            <a:r>
              <a:rPr lang="en-US" dirty="0" smtClean="0"/>
              <a:t>Lots of services (accts, loans, credit cards…)</a:t>
            </a:r>
          </a:p>
          <a:p>
            <a:pPr lvl="1"/>
            <a:r>
              <a:rPr lang="en-US" dirty="0" smtClean="0"/>
              <a:t>$ insured by </a:t>
            </a:r>
            <a:r>
              <a:rPr lang="en-US" dirty="0" err="1" smtClean="0"/>
              <a:t>govt</a:t>
            </a:r>
            <a:r>
              <a:rPr lang="en-US" dirty="0" smtClean="0"/>
              <a:t> </a:t>
            </a:r>
            <a:r>
              <a:rPr lang="en-US" dirty="0" smtClean="0"/>
              <a:t>agency (Federal Deposit Insurance Corporation – FDIC)</a:t>
            </a:r>
          </a:p>
          <a:p>
            <a:pPr lvl="1"/>
            <a:r>
              <a:rPr lang="en-US" dirty="0" smtClean="0"/>
              <a:t>Insured up to $100,000</a:t>
            </a:r>
          </a:p>
          <a:p>
            <a:r>
              <a:rPr lang="en-US" dirty="0" smtClean="0"/>
              <a:t>Savings banks – started </a:t>
            </a:r>
            <a:r>
              <a:rPr lang="en-US" dirty="0" smtClean="0"/>
              <a:t>                                            1800s </a:t>
            </a:r>
            <a:r>
              <a:rPr lang="en-US" dirty="0" smtClean="0"/>
              <a:t>for saving</a:t>
            </a:r>
          </a:p>
          <a:p>
            <a:pPr lvl="1"/>
            <a:r>
              <a:rPr lang="en-US" dirty="0" smtClean="0"/>
              <a:t>Other services:</a:t>
            </a:r>
            <a:r>
              <a:rPr lang="en-US" dirty="0" smtClean="0"/>
              <a:t> </a:t>
            </a:r>
            <a:r>
              <a:rPr lang="en-US" dirty="0" smtClean="0"/>
              <a:t>home </a:t>
            </a:r>
            <a:r>
              <a:rPr lang="en-US" dirty="0" smtClean="0"/>
              <a:t>loans… </a:t>
            </a:r>
            <a:endParaRPr lang="en-US" dirty="0" smtClean="0"/>
          </a:p>
          <a:p>
            <a:pPr lvl="1"/>
            <a:r>
              <a:rPr lang="en-US" dirty="0" smtClean="0"/>
              <a:t>Insured by FDIC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976255"/>
            <a:ext cx="3276600" cy="2802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179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Banking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Savings &amp; Loan Associations – S&amp;Ls</a:t>
            </a:r>
          </a:p>
          <a:p>
            <a:pPr lvl="1"/>
            <a:r>
              <a:rPr lang="en-US" dirty="0" smtClean="0"/>
              <a:t>Mid 1800s for home buyers</a:t>
            </a:r>
          </a:p>
          <a:p>
            <a:pPr lvl="1"/>
            <a:r>
              <a:rPr lang="en-US" dirty="0" smtClean="0"/>
              <a:t>Lots of home mortgages </a:t>
            </a:r>
            <a:r>
              <a:rPr lang="en-US" dirty="0" smtClean="0"/>
              <a:t>today / other serv.</a:t>
            </a:r>
            <a:endParaRPr lang="en-US" dirty="0" smtClean="0"/>
          </a:p>
          <a:p>
            <a:pPr lvl="1"/>
            <a:r>
              <a:rPr lang="en-US" dirty="0" smtClean="0"/>
              <a:t>S&amp;L crisis in 1980s</a:t>
            </a:r>
          </a:p>
          <a:p>
            <a:r>
              <a:rPr lang="en-US" dirty="0" smtClean="0"/>
              <a:t>Credit Unions – est. for certain comp/org</a:t>
            </a:r>
          </a:p>
          <a:p>
            <a:pPr lvl="1"/>
            <a:r>
              <a:rPr lang="en-US" dirty="0" smtClean="0"/>
              <a:t>Owned/operated by members</a:t>
            </a:r>
          </a:p>
          <a:p>
            <a:pPr lvl="1"/>
            <a:r>
              <a:rPr lang="en-US" dirty="0" smtClean="0"/>
              <a:t>Deposits = buying interest paying shares</a:t>
            </a:r>
          </a:p>
          <a:p>
            <a:pPr lvl="1"/>
            <a:r>
              <a:rPr lang="en-US" dirty="0" smtClean="0"/>
              <a:t>$ insured by National Credit Union Association (NCUA) – up to $100,000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410200"/>
            <a:ext cx="362902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814800"/>
            <a:ext cx="4443412" cy="895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571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89</TotalTime>
  <Words>213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Foundry</vt:lpstr>
      <vt:lpstr>Unit 10: Personal Finance</vt:lpstr>
      <vt:lpstr>Origins</vt:lpstr>
      <vt:lpstr>The Banking System</vt:lpstr>
      <vt:lpstr>The Banking System</vt:lpstr>
      <vt:lpstr>The Banking System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Whitney</dc:creator>
  <cp:lastModifiedBy>Dobbs</cp:lastModifiedBy>
  <cp:revision>19</cp:revision>
  <dcterms:created xsi:type="dcterms:W3CDTF">2012-12-04T00:52:44Z</dcterms:created>
  <dcterms:modified xsi:type="dcterms:W3CDTF">2015-05-05T17:54:03Z</dcterms:modified>
</cp:coreProperties>
</file>