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0AC710B3-919E-45D8-A3F2-2AF478F8867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853F17E-284F-4E17-B455-23495E39A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10: Personal 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Saving </a:t>
            </a:r>
            <a:r>
              <a:rPr lang="en-US" dirty="0" smtClean="0"/>
              <a:t>&amp; Investing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2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Savings accounts</a:t>
            </a:r>
          </a:p>
          <a:p>
            <a:r>
              <a:rPr lang="en-US" dirty="0" smtClean="0"/>
              <a:t>Certificates of Deposit (CDs)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819400"/>
            <a:ext cx="31750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7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Invest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popular ways are bonds and stocks</a:t>
            </a:r>
          </a:p>
          <a:p>
            <a:r>
              <a:rPr lang="en-US" dirty="0" smtClean="0"/>
              <a:t>Bonds – certificates of debt given to </a:t>
            </a:r>
            <a:r>
              <a:rPr lang="en-US" dirty="0" err="1" smtClean="0"/>
              <a:t>ppl</a:t>
            </a:r>
            <a:r>
              <a:rPr lang="en-US" dirty="0" smtClean="0"/>
              <a:t> from the government</a:t>
            </a:r>
          </a:p>
          <a:p>
            <a:pPr lvl="1"/>
            <a:r>
              <a:rPr lang="en-US" dirty="0" smtClean="0"/>
              <a:t>Government, state, localities, corporations all provide bonds</a:t>
            </a:r>
          </a:p>
          <a:p>
            <a:pPr lvl="1"/>
            <a:r>
              <a:rPr lang="en-US" dirty="0" smtClean="0"/>
              <a:t>Buy a bond, it earns interest, and once it matures you get $ for it</a:t>
            </a:r>
          </a:p>
          <a:p>
            <a:pPr lvl="1"/>
            <a:r>
              <a:rPr lang="en-US" dirty="0" smtClean="0"/>
              <a:t>$ guaranteed / usually low interest</a:t>
            </a:r>
          </a:p>
          <a:p>
            <a:pPr lvl="1"/>
            <a:r>
              <a:rPr lang="en-US" dirty="0" smtClean="0"/>
              <a:t>Ex: US savings bond</a:t>
            </a:r>
          </a:p>
          <a:p>
            <a:r>
              <a:rPr lang="en-US" dirty="0" smtClean="0"/>
              <a:t>Stocks – sold by stock brokers who work for brokerage houses</a:t>
            </a:r>
          </a:p>
          <a:p>
            <a:pPr lvl="1"/>
            <a:r>
              <a:rPr lang="en-US" dirty="0" smtClean="0"/>
              <a:t>Brokerage houses are members of at least one stock exchange – where stocks are bought and sold</a:t>
            </a:r>
            <a:r>
              <a:rPr lang="en-US" dirty="0"/>
              <a:t> </a:t>
            </a:r>
            <a:r>
              <a:rPr lang="en-US" dirty="0" smtClean="0"/>
              <a:t>(NYC Stock Exchange)</a:t>
            </a:r>
          </a:p>
          <a:p>
            <a:pPr lvl="1"/>
            <a:r>
              <a:rPr lang="en-US" dirty="0" smtClean="0"/>
              <a:t>Can buy stocks online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37309"/>
            <a:ext cx="1600200" cy="200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Invest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Stocks continued…</a:t>
            </a:r>
          </a:p>
          <a:p>
            <a:pPr lvl="1"/>
            <a:r>
              <a:rPr lang="en-US" dirty="0" smtClean="0"/>
              <a:t>Stock prices set based on companies expectations in the future</a:t>
            </a:r>
          </a:p>
          <a:p>
            <a:pPr lvl="1"/>
            <a:r>
              <a:rPr lang="en-US" dirty="0" smtClean="0"/>
              <a:t>Risky business!!!</a:t>
            </a:r>
          </a:p>
          <a:p>
            <a:pPr lvl="1"/>
            <a:r>
              <a:rPr lang="en-US" dirty="0" err="1" smtClean="0"/>
              <a:t>Ppl</a:t>
            </a:r>
            <a:r>
              <a:rPr lang="en-US" dirty="0" smtClean="0"/>
              <a:t> buy shares in mutual funds to avoid the                                                                                             risk</a:t>
            </a:r>
          </a:p>
          <a:p>
            <a:pPr lvl="2"/>
            <a:r>
              <a:rPr lang="en-US" dirty="0" smtClean="0"/>
              <a:t>You own small piece of a large # of stocks</a:t>
            </a:r>
          </a:p>
          <a:p>
            <a:pPr marL="800100" lvl="1"/>
            <a:r>
              <a:rPr lang="en-US" dirty="0" smtClean="0"/>
              <a:t>Money market funds – mutual funds that                                                                                          buy short-term bonds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00400"/>
            <a:ext cx="3638550" cy="313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3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Saving Helps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used to help expand the economy</a:t>
            </a:r>
          </a:p>
          <a:p>
            <a:r>
              <a:rPr lang="en-US" dirty="0" smtClean="0"/>
              <a:t>When factories/other means of production increase their production &amp; profit there is economic growth</a:t>
            </a:r>
          </a:p>
          <a:p>
            <a:r>
              <a:rPr lang="en-US" dirty="0" err="1" smtClean="0"/>
              <a:t>Ppl</a:t>
            </a:r>
            <a:r>
              <a:rPr lang="en-US" dirty="0" smtClean="0"/>
              <a:t> deposit $ into banks -&gt; Banks lend/loan $ to companies to help them expand -&gt; economic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Savings &amp;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&amp; state regulations for businesses that handle money</a:t>
            </a:r>
          </a:p>
          <a:p>
            <a:r>
              <a:rPr lang="en-US" dirty="0" smtClean="0"/>
              <a:t>Financial institutions have to have state or federal charter to operate</a:t>
            </a:r>
          </a:p>
          <a:p>
            <a:r>
              <a:rPr lang="en-US" dirty="0" smtClean="0"/>
              <a:t>Stock Exchange regulation</a:t>
            </a:r>
          </a:p>
          <a:p>
            <a:pPr lvl="1"/>
            <a:r>
              <a:rPr lang="en-US" dirty="0" smtClean="0"/>
              <a:t>1930: Securities &amp; Exchange Commission (SEC) – ensures accurate info on all stocks &amp; the companies</a:t>
            </a:r>
          </a:p>
          <a:p>
            <a:pPr lvl="2"/>
            <a:r>
              <a:rPr lang="en-US" dirty="0" smtClean="0"/>
              <a:t>Done to avoid stock fraud</a:t>
            </a:r>
          </a:p>
          <a:p>
            <a:pPr marL="457200"/>
            <a:r>
              <a:rPr lang="en-US" dirty="0" smtClean="0"/>
              <a:t>Regulating Savings </a:t>
            </a:r>
          </a:p>
          <a:p>
            <a:pPr marL="857250" lvl="1"/>
            <a:r>
              <a:rPr lang="en-US" dirty="0" smtClean="0"/>
              <a:t>Savings organizations under state &amp; federal supervision</a:t>
            </a:r>
          </a:p>
          <a:p>
            <a:pPr marL="857250" lvl="1"/>
            <a:r>
              <a:rPr lang="en-US" dirty="0" smtClean="0"/>
              <a:t>$ is insured</a:t>
            </a:r>
          </a:p>
        </p:txBody>
      </p:sp>
    </p:spTree>
    <p:extLst>
      <p:ext uri="{BB962C8B-B14F-4D97-AF65-F5344CB8AC3E}">
        <p14:creationId xmlns:p14="http://schemas.microsoft.com/office/powerpoint/2010/main" val="54791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cro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48</TotalTime>
  <Words>271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Macro</vt:lpstr>
      <vt:lpstr>Unit 10: Personal Finance</vt:lpstr>
      <vt:lpstr>Ways to Save</vt:lpstr>
      <vt:lpstr>Ways to Invest</vt:lpstr>
      <vt:lpstr>Ways to Invest</vt:lpstr>
      <vt:lpstr>How Saving Helps the Economy</vt:lpstr>
      <vt:lpstr>Protecting Savings &amp; Investments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8: US Economy</dc:title>
  <dc:creator>Whitney</dc:creator>
  <cp:lastModifiedBy>Whitney</cp:lastModifiedBy>
  <cp:revision>12</cp:revision>
  <dcterms:created xsi:type="dcterms:W3CDTF">2012-12-05T00:53:55Z</dcterms:created>
  <dcterms:modified xsi:type="dcterms:W3CDTF">2013-11-22T03:12:33Z</dcterms:modified>
</cp:coreProperties>
</file>