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F1AE-617D-44AA-AFA9-DDFA9584A084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46B5-54D7-4A6C-BC93-A94CAA3C8B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F1AE-617D-44AA-AFA9-DDFA9584A084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46B5-54D7-4A6C-BC93-A94CAA3C8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F1AE-617D-44AA-AFA9-DDFA9584A084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46B5-54D7-4A6C-BC93-A94CAA3C8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F1AE-617D-44AA-AFA9-DDFA9584A084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46B5-54D7-4A6C-BC93-A94CAA3C8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F1AE-617D-44AA-AFA9-DDFA9584A084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F9546B5-54D7-4A6C-BC93-A94CAA3C8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F1AE-617D-44AA-AFA9-DDFA9584A084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46B5-54D7-4A6C-BC93-A94CAA3C8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F1AE-617D-44AA-AFA9-DDFA9584A084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46B5-54D7-4A6C-BC93-A94CAA3C8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F1AE-617D-44AA-AFA9-DDFA9584A084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46B5-54D7-4A6C-BC93-A94CAA3C8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F1AE-617D-44AA-AFA9-DDFA9584A084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46B5-54D7-4A6C-BC93-A94CAA3C8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F1AE-617D-44AA-AFA9-DDFA9584A084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46B5-54D7-4A6C-BC93-A94CAA3C8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F1AE-617D-44AA-AFA9-DDFA9584A084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46B5-54D7-4A6C-BC93-A94CAA3C8B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122F1AE-617D-44AA-AFA9-DDFA9584A084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9546B5-54D7-4A6C-BC93-A94CAA3C8B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10: PFL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Credit &amp; Cards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436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your credit score?</a:t>
            </a:r>
          </a:p>
          <a:p>
            <a:pPr lvl="1"/>
            <a:r>
              <a:rPr lang="en-US" dirty="0" smtClean="0"/>
              <a:t>Basically your financial history report card</a:t>
            </a:r>
          </a:p>
          <a:p>
            <a:pPr lvl="1"/>
            <a:r>
              <a:rPr lang="en-US" dirty="0" smtClean="0"/>
              <a:t>Shows if you’re financially responsible</a:t>
            </a:r>
          </a:p>
          <a:p>
            <a:pPr lvl="1"/>
            <a:r>
              <a:rPr lang="en-US" dirty="0" smtClean="0"/>
              <a:t>Payment history</a:t>
            </a:r>
          </a:p>
          <a:p>
            <a:pPr lvl="1"/>
            <a:r>
              <a:rPr lang="en-US" dirty="0" smtClean="0"/>
              <a:t>Credit history</a:t>
            </a:r>
          </a:p>
          <a:p>
            <a:pPr lvl="1"/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0545" y="3200400"/>
            <a:ext cx="3900854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973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Establish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Get checking/savings acct in your name.</a:t>
            </a:r>
          </a:p>
          <a:p>
            <a:r>
              <a:rPr lang="en-US" dirty="0" smtClean="0"/>
              <a:t>Apply for a charge card in your name from a retail store or financial institution</a:t>
            </a:r>
          </a:p>
          <a:p>
            <a:pPr lvl="1"/>
            <a:r>
              <a:rPr lang="en-US" dirty="0" smtClean="0"/>
              <a:t>Must make at least min monthly payment</a:t>
            </a:r>
          </a:p>
          <a:p>
            <a:r>
              <a:rPr lang="en-US" dirty="0" smtClean="0"/>
              <a:t>Apply for a loan in your name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ust make all payments on time</a:t>
            </a:r>
          </a:p>
          <a:p>
            <a:r>
              <a:rPr lang="en-US" dirty="0" smtClean="0"/>
              <a:t>Apply for a credit card</a:t>
            </a:r>
          </a:p>
          <a:p>
            <a:pPr lvl="1"/>
            <a:r>
              <a:rPr lang="en-US" dirty="0" smtClean="0"/>
              <a:t>Make at lest min monthly payment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581400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190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Good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Pay bills on time</a:t>
            </a:r>
          </a:p>
          <a:p>
            <a:r>
              <a:rPr lang="en-US" dirty="0" smtClean="0"/>
              <a:t>Make regular deposits into your savings account</a:t>
            </a:r>
          </a:p>
          <a:p>
            <a:r>
              <a:rPr lang="en-US" dirty="0" smtClean="0"/>
              <a:t>Only apply for credit that you need, be selective</a:t>
            </a:r>
          </a:p>
          <a:p>
            <a:r>
              <a:rPr lang="en-US" dirty="0" smtClean="0"/>
              <a:t>Maintain a low balance on one card and pay it off each month</a:t>
            </a:r>
          </a:p>
          <a:p>
            <a:r>
              <a:rPr lang="en-US" dirty="0" smtClean="0"/>
              <a:t>Maintain job for at least 6 months</a:t>
            </a:r>
          </a:p>
          <a:p>
            <a:r>
              <a:rPr lang="en-US" dirty="0" smtClean="0"/>
              <a:t>Don’t bounce checks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029200"/>
            <a:ext cx="2428875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368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That Will Hurt Your Credit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late </a:t>
            </a:r>
            <a:r>
              <a:rPr lang="en-US" dirty="0"/>
              <a:t>payments</a:t>
            </a:r>
          </a:p>
          <a:p>
            <a:r>
              <a:rPr lang="en-US" dirty="0" smtClean="0"/>
              <a:t>Bouncing </a:t>
            </a:r>
            <a:r>
              <a:rPr lang="en-US" dirty="0"/>
              <a:t>checks</a:t>
            </a:r>
          </a:p>
          <a:p>
            <a:r>
              <a:rPr lang="en-US" dirty="0" smtClean="0"/>
              <a:t>Having </a:t>
            </a:r>
            <a:r>
              <a:rPr lang="en-US" dirty="0"/>
              <a:t>too many accounts open</a:t>
            </a:r>
          </a:p>
          <a:p>
            <a:r>
              <a:rPr lang="en-US" dirty="0" smtClean="0"/>
              <a:t>Having </a:t>
            </a:r>
            <a:r>
              <a:rPr lang="en-US" dirty="0"/>
              <a:t>too many credit cards or changing cards </a:t>
            </a:r>
            <a:r>
              <a:rPr lang="en-US" dirty="0" smtClean="0"/>
              <a:t>frequently</a:t>
            </a:r>
          </a:p>
          <a:p>
            <a:r>
              <a:rPr lang="en-US" dirty="0" smtClean="0"/>
              <a:t>Moving from job to job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52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Looks at Credit 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Lenders</a:t>
            </a:r>
          </a:p>
          <a:p>
            <a:r>
              <a:rPr lang="en-US" dirty="0" smtClean="0"/>
              <a:t>Employers </a:t>
            </a:r>
            <a:r>
              <a:rPr lang="en-US" dirty="0"/>
              <a:t>(a new trend)</a:t>
            </a:r>
          </a:p>
          <a:p>
            <a:r>
              <a:rPr lang="en-US" dirty="0" smtClean="0"/>
              <a:t>Apartment </a:t>
            </a:r>
            <a:r>
              <a:rPr lang="en-US" dirty="0"/>
              <a:t>Leasing Offices</a:t>
            </a:r>
          </a:p>
          <a:p>
            <a:r>
              <a:rPr lang="en-US" dirty="0" smtClean="0"/>
              <a:t>Cell </a:t>
            </a:r>
            <a:r>
              <a:rPr lang="en-US" dirty="0"/>
              <a:t>Phone Companies</a:t>
            </a:r>
          </a:p>
          <a:p>
            <a:r>
              <a:rPr lang="en-US" dirty="0" smtClean="0"/>
              <a:t>Insurance </a:t>
            </a:r>
            <a:r>
              <a:rPr lang="en-US" dirty="0"/>
              <a:t>Companies (especially Auto)</a:t>
            </a:r>
          </a:p>
          <a:p>
            <a:r>
              <a:rPr lang="en-US" dirty="0" smtClean="0"/>
              <a:t>Utility </a:t>
            </a:r>
            <a:r>
              <a:rPr lang="en-US" dirty="0"/>
              <a:t>companies (establishes deposits)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285875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876800"/>
            <a:ext cx="26289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876800"/>
            <a:ext cx="2581275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252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Determines Your Score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Payment History 35%</a:t>
            </a:r>
          </a:p>
          <a:p>
            <a:r>
              <a:rPr lang="en-US" dirty="0" smtClean="0"/>
              <a:t>Amounts Owed 30</a:t>
            </a:r>
            <a:r>
              <a:rPr lang="en-US" dirty="0"/>
              <a:t>%</a:t>
            </a:r>
          </a:p>
          <a:p>
            <a:r>
              <a:rPr lang="en-US" dirty="0" smtClean="0"/>
              <a:t>Length </a:t>
            </a:r>
            <a:r>
              <a:rPr lang="en-US" dirty="0"/>
              <a:t>of Credit </a:t>
            </a:r>
            <a:r>
              <a:rPr lang="en-US" dirty="0" smtClean="0"/>
              <a:t>History 15</a:t>
            </a:r>
            <a:r>
              <a:rPr lang="en-US" dirty="0"/>
              <a:t>%</a:t>
            </a:r>
          </a:p>
          <a:p>
            <a:r>
              <a:rPr lang="en-US" dirty="0" smtClean="0"/>
              <a:t>Types </a:t>
            </a:r>
            <a:r>
              <a:rPr lang="en-US" dirty="0"/>
              <a:t>of Credit in </a:t>
            </a:r>
            <a:r>
              <a:rPr lang="en-US" dirty="0" smtClean="0"/>
              <a:t>Use 10</a:t>
            </a:r>
            <a:r>
              <a:rPr lang="en-US" dirty="0"/>
              <a:t>%</a:t>
            </a:r>
          </a:p>
          <a:p>
            <a:r>
              <a:rPr lang="en-US" dirty="0" smtClean="0"/>
              <a:t>New Credit 10</a:t>
            </a:r>
            <a:r>
              <a:rPr lang="en-US" dirty="0"/>
              <a:t>%</a:t>
            </a:r>
          </a:p>
          <a:p>
            <a:r>
              <a:rPr lang="en-US" dirty="0" smtClean="0"/>
              <a:t>Other </a:t>
            </a:r>
            <a:r>
              <a:rPr lang="en-US" dirty="0"/>
              <a:t>Factors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long at current residence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long on current job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905000"/>
            <a:ext cx="18669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0830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Credit Cards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Basic Types:</a:t>
            </a:r>
          </a:p>
          <a:p>
            <a:pPr lvl="1"/>
            <a:r>
              <a:rPr lang="en-US" dirty="0" smtClean="0"/>
              <a:t>Travel &amp; Entertainment</a:t>
            </a:r>
          </a:p>
          <a:p>
            <a:pPr lvl="2"/>
            <a:r>
              <a:rPr lang="en-US" dirty="0" smtClean="0"/>
              <a:t>Ex: American Express</a:t>
            </a:r>
          </a:p>
          <a:p>
            <a:pPr lvl="2"/>
            <a:r>
              <a:rPr lang="en-US" dirty="0" smtClean="0"/>
              <a:t>Charge annual fee / full balance must be paid at end of month</a:t>
            </a:r>
          </a:p>
          <a:p>
            <a:pPr lvl="1"/>
            <a:r>
              <a:rPr lang="en-US" dirty="0" smtClean="0"/>
              <a:t>Department Store / Charge Card</a:t>
            </a:r>
          </a:p>
          <a:p>
            <a:pPr lvl="2"/>
            <a:r>
              <a:rPr lang="en-US" dirty="0" smtClean="0"/>
              <a:t>Offered by most retailers</a:t>
            </a:r>
          </a:p>
          <a:p>
            <a:pPr lvl="2"/>
            <a:r>
              <a:rPr lang="en-US" dirty="0" smtClean="0"/>
              <a:t>No annual fee / high interest rates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58140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864" y="495300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953000"/>
            <a:ext cx="22479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860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Credit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</a:t>
            </a:r>
            <a:r>
              <a:rPr lang="en-US" dirty="0" err="1" smtClean="0"/>
              <a:t>Cont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Major Credit Cards</a:t>
            </a:r>
          </a:p>
          <a:p>
            <a:pPr lvl="2"/>
            <a:r>
              <a:rPr lang="en-US" dirty="0" smtClean="0"/>
              <a:t>Ex: Visa, </a:t>
            </a:r>
            <a:r>
              <a:rPr lang="en-US" dirty="0" err="1" smtClean="0"/>
              <a:t>Mastercard</a:t>
            </a:r>
            <a:endParaRPr lang="en-US" dirty="0" smtClean="0"/>
          </a:p>
          <a:p>
            <a:pPr lvl="2"/>
            <a:r>
              <a:rPr lang="en-US" dirty="0" smtClean="0"/>
              <a:t>Various incentives &amp; interest rates</a:t>
            </a:r>
          </a:p>
          <a:p>
            <a:pPr lvl="1"/>
            <a:r>
              <a:rPr lang="en-US" dirty="0" smtClean="0"/>
              <a:t>Bank Cards</a:t>
            </a:r>
          </a:p>
          <a:p>
            <a:pPr lvl="2"/>
            <a:r>
              <a:rPr lang="en-US" dirty="0" smtClean="0"/>
              <a:t>Attached to bank account but can be run as </a:t>
            </a:r>
            <a:r>
              <a:rPr lang="en-US" dirty="0" smtClean="0"/>
              <a:t>credit</a:t>
            </a:r>
          </a:p>
          <a:p>
            <a:pPr lvl="2"/>
            <a:r>
              <a:rPr lang="en-US" dirty="0" smtClean="0"/>
              <a:t>Charged interest</a:t>
            </a:r>
          </a:p>
          <a:p>
            <a:pPr lvl="2"/>
            <a:r>
              <a:rPr lang="en-US" dirty="0" smtClean="0"/>
              <a:t>Takes longer to process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69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214</TotalTime>
  <Words>316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Unit 10: PFL</vt:lpstr>
      <vt:lpstr>Credit</vt:lpstr>
      <vt:lpstr>How to Establish Credit</vt:lpstr>
      <vt:lpstr>Building Good Credit</vt:lpstr>
      <vt:lpstr>Things That Will Hurt Your Credit </vt:lpstr>
      <vt:lpstr>Who Looks at Credit Scores</vt:lpstr>
      <vt:lpstr>What Determines Your Score</vt:lpstr>
      <vt:lpstr>Types of Credit Cards</vt:lpstr>
      <vt:lpstr>Types of Credit Cards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10: PFL</dc:title>
  <dc:creator>Dobbs</dc:creator>
  <cp:lastModifiedBy>Dobbs</cp:lastModifiedBy>
  <cp:revision>25</cp:revision>
  <dcterms:created xsi:type="dcterms:W3CDTF">2014-12-03T21:20:54Z</dcterms:created>
  <dcterms:modified xsi:type="dcterms:W3CDTF">2014-12-04T15:34:49Z</dcterms:modified>
</cp:coreProperties>
</file>