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7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1112-D722-45B0-BE3B-FDA13D96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7DE66-8AA3-4F87-8DE0-982104DD6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2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9CD3-9C6C-41AA-AFCB-7796E8D0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7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201CF-70C0-44E9-9A32-A66975E42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7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1073C-8C9E-45E0-80B0-1761C927A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FEAF-2003-442F-88E3-A384E99D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A53BE-7C57-4DFA-95D4-7F01DB582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A97D4-C089-4EE8-BAC1-1EDB63AA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4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F7172-CF12-4454-A349-1DC0A1C2B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2C15-6694-4146-BD58-71B70787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1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2B5E-185F-43C0-818F-E11FAE2E7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91914A-14CB-41F0-B1BE-AE958D5E7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Bill of Rights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648200"/>
            <a:ext cx="8763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1</a:t>
            </a:r>
            <a:r>
              <a:rPr lang="en-US" sz="4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st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10 Amendments to the U.S. 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Constitution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pic>
        <p:nvPicPr>
          <p:cNvPr id="2052" name="Picture 7" descr="C:\Documents and Settings\ashley.rush\Local Settings\Temporary Internet Files\Content.IE5\KPYVW9YJ\MC900436180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90600"/>
            <a:ext cx="41910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6: Fair Trial &amp; Attorney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91440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Right to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speedy/fair/public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trial by jury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in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criminal case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Right to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attorney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Trick: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pic>
        <p:nvPicPr>
          <p:cNvPr id="9221" name="Picture 5" descr="j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46307"/>
            <a:ext cx="3354545" cy="197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C:\Documents and Settings\ashley.rush\Local Settings\Temporary Internet Files\Content.IE5\G1UZOPU7\dglxasset[3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01967"/>
            <a:ext cx="2707070" cy="206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4800" b="1" u="sng" dirty="0" smtClean="0">
                <a:solidFill>
                  <a:schemeClr val="bg1"/>
                </a:solidFill>
                <a:latin typeface="Maiandra GD" pitchFamily="34" charset="0"/>
              </a:rPr>
              <a:t>Amendment 7: Jury Trial</a:t>
            </a:r>
            <a:endParaRPr lang="en-US" sz="4800" b="1" u="sng" dirty="0" smtClean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495800"/>
            <a:ext cx="9144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Right to trial by jury in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civil case </a:t>
            </a:r>
          </a:p>
          <a:p>
            <a:pPr eaLnBrk="1" hangingPunct="1">
              <a:defRPr/>
            </a:pP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Trick: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pic>
        <p:nvPicPr>
          <p:cNvPr id="10244" name="Picture 4" descr="j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92275"/>
            <a:ext cx="41148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C:\Documents and Settings\ashley.rush\Local Settings\Temporary Internet Files\Content.IE5\4PYF4PI3\dglxasset[4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2004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 descr="C:\Documents and Settings\ashley.rush\Local Settings\Temporary Internet Files\Content.IE5\0HQ3GTE3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7130"/>
            <a:ext cx="2414588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MCSY0190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078" y="1382511"/>
            <a:ext cx="2017713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8: Limits on Criminal Punishment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700321"/>
            <a:ext cx="91440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No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xcessive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bails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&amp;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fines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No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ruel &amp;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unusual punishment</a:t>
            </a:r>
          </a:p>
          <a:p>
            <a:pPr eaLnBrk="1" hangingPunct="1"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“I ate (8) nothing” (starvation is cruel)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62578" y="1382511"/>
            <a:ext cx="2316163" cy="2244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961" y="17043"/>
                </a:moveTo>
                <a:cubicBezTo>
                  <a:pt x="19469" y="15313"/>
                  <a:pt x="20301" y="13095"/>
                  <a:pt x="20301" y="10800"/>
                </a:cubicBezTo>
                <a:cubicBezTo>
                  <a:pt x="20301" y="5552"/>
                  <a:pt x="16047" y="1299"/>
                  <a:pt x="10800" y="1299"/>
                </a:cubicBezTo>
                <a:cubicBezTo>
                  <a:pt x="8504" y="1298"/>
                  <a:pt x="6286" y="2130"/>
                  <a:pt x="4556" y="3638"/>
                </a:cubicBezTo>
                <a:close/>
                <a:moveTo>
                  <a:pt x="3638" y="4556"/>
                </a:moveTo>
                <a:cubicBezTo>
                  <a:pt x="2130" y="6286"/>
                  <a:pt x="1299" y="8504"/>
                  <a:pt x="1299" y="10799"/>
                </a:cubicBezTo>
                <a:cubicBezTo>
                  <a:pt x="1299" y="16047"/>
                  <a:pt x="5552" y="20301"/>
                  <a:pt x="10800" y="20301"/>
                </a:cubicBezTo>
                <a:cubicBezTo>
                  <a:pt x="13095" y="20301"/>
                  <a:pt x="15313" y="19469"/>
                  <a:pt x="17043" y="17961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6364525" y="1662705"/>
            <a:ext cx="2133600" cy="2057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961" y="17043"/>
                </a:moveTo>
                <a:cubicBezTo>
                  <a:pt x="19469" y="15313"/>
                  <a:pt x="20301" y="13095"/>
                  <a:pt x="20301" y="10800"/>
                </a:cubicBezTo>
                <a:cubicBezTo>
                  <a:pt x="20301" y="5552"/>
                  <a:pt x="16047" y="1299"/>
                  <a:pt x="10800" y="1299"/>
                </a:cubicBezTo>
                <a:cubicBezTo>
                  <a:pt x="8504" y="1298"/>
                  <a:pt x="6286" y="2130"/>
                  <a:pt x="4556" y="3638"/>
                </a:cubicBezTo>
                <a:close/>
                <a:moveTo>
                  <a:pt x="3638" y="4556"/>
                </a:moveTo>
                <a:cubicBezTo>
                  <a:pt x="2130" y="6286"/>
                  <a:pt x="1299" y="8504"/>
                  <a:pt x="1299" y="10799"/>
                </a:cubicBezTo>
                <a:cubicBezTo>
                  <a:pt x="1299" y="16047"/>
                  <a:pt x="5552" y="20301"/>
                  <a:pt x="10800" y="20301"/>
                </a:cubicBezTo>
                <a:cubicBezTo>
                  <a:pt x="13095" y="20301"/>
                  <a:pt x="15313" y="19469"/>
                  <a:pt x="17043" y="17961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bldLvl="2" autoUpdateAnimBg="0"/>
      <p:bldP spid="11270" grpId="0" animBg="1"/>
      <p:bldP spid="112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9725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9: Rights to /of the States &amp; PPL</a:t>
            </a:r>
            <a:endParaRPr lang="en-US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Any rights not listed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are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protected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Ex: privacy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pic>
        <p:nvPicPr>
          <p:cNvPr id="14340" name="Picture 5" descr="MCj024034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0"/>
            <a:ext cx="3124200" cy="229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10: Powers to/of the States &amp; PPL</a:t>
            </a:r>
            <a:endParaRPr lang="en-US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Any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powers not listed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are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reserved for the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states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Aus“ten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” Powers</a:t>
            </a:r>
          </a:p>
        </p:txBody>
      </p:sp>
      <p:pic>
        <p:nvPicPr>
          <p:cNvPr id="15364" name="Picture 5" descr="MCj040828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779" y="4860309"/>
            <a:ext cx="3886200" cy="200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1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5 Freedoms</a:t>
            </a:r>
            <a:endParaRPr lang="en-US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 anchor="t"/>
          <a:lstStyle/>
          <a:p>
            <a:pPr marL="0" indent="0">
              <a:buNone/>
            </a:pPr>
            <a:r>
              <a:rPr lang="en-US" sz="5400" b="1" dirty="0" smtClean="0"/>
              <a:t>		</a:t>
            </a:r>
            <a:r>
              <a:rPr lang="en-US" sz="5400" b="1" dirty="0" smtClean="0">
                <a:solidFill>
                  <a:schemeClr val="bg1"/>
                </a:solidFill>
              </a:rPr>
              <a:t>R - </a:t>
            </a:r>
            <a:r>
              <a:rPr lang="en-US" sz="4000" b="1" dirty="0" smtClean="0">
                <a:solidFill>
                  <a:schemeClr val="bg1"/>
                </a:solidFill>
              </a:rPr>
              <a:t>Religion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		A - </a:t>
            </a:r>
            <a:r>
              <a:rPr lang="en-US" sz="4000" b="1" dirty="0" smtClean="0">
                <a:solidFill>
                  <a:schemeClr val="bg1"/>
                </a:solidFill>
              </a:rPr>
              <a:t>Assembly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		P - </a:t>
            </a:r>
            <a:r>
              <a:rPr lang="en-US" sz="4000" b="1" dirty="0" smtClean="0">
                <a:solidFill>
                  <a:schemeClr val="bg1"/>
                </a:solidFill>
              </a:rPr>
              <a:t>Press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		P - </a:t>
            </a:r>
            <a:r>
              <a:rPr lang="en-US" sz="4000" b="1" dirty="0" smtClean="0">
                <a:solidFill>
                  <a:schemeClr val="bg1"/>
                </a:solidFill>
              </a:rPr>
              <a:t>Petition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		S - </a:t>
            </a:r>
            <a:r>
              <a:rPr lang="en-US" sz="4000" b="1" dirty="0" smtClean="0">
                <a:solidFill>
                  <a:schemeClr val="bg1"/>
                </a:solidFill>
              </a:rPr>
              <a:t>Speech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Limits Freedom of Speech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Can’t start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riots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Can’t speak/write in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way that immediately leads to criminal activity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/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effort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to overthrow the </a:t>
            </a:r>
            <a:r>
              <a:rPr lang="en-US" sz="39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govt</a:t>
            </a:r>
            <a:endParaRPr lang="en-US" sz="3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Can’t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spread lies to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hurt 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reputation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Slander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spoken lies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Libel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printed 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Limits on Freedom of Religion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Govt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lvl="1" eaLnBrk="1" hangingPunct="1">
              <a:defRPr/>
            </a:pPr>
            <a:r>
              <a:rPr lang="en-US" sz="35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Establishment Clause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– </a:t>
            </a:r>
            <a:r>
              <a:rPr lang="en-US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govt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can’t </a:t>
            </a:r>
            <a:r>
              <a:rPr lang="en-US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est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national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religion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lvl="1" eaLnBrk="1" hangingPunct="1">
              <a:defRPr/>
            </a:pPr>
            <a:r>
              <a:rPr lang="en-US" sz="35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Free Exercise Clause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– </a:t>
            </a:r>
            <a:r>
              <a:rPr lang="en-US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govt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can’t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prohibit </a:t>
            </a:r>
            <a:r>
              <a:rPr lang="en-US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ppl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from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practicing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religion</a:t>
            </a:r>
          </a:p>
          <a:p>
            <a:pPr eaLnBrk="1" hangingPunct="1">
              <a:defRPr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People: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lvl="1" eaLnBrk="1" hangingPunct="1">
              <a:defRPr/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Can’t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break laws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w/ 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religion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2: Right to Bear Arms</a:t>
            </a:r>
            <a:endParaRPr lang="en-US" sz="36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6172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Right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to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own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firearms for protection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Right to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state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militia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(today =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National Guard)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You have 2 arms</a:t>
            </a:r>
          </a:p>
        </p:txBody>
      </p:sp>
      <p:pic>
        <p:nvPicPr>
          <p:cNvPr id="6148" name="Picture 5" descr="C:\Documents and Settings\ashley.rush\Local Settings\Temporary Internet Files\Content.IE5\G1UZOPU7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38618"/>
            <a:ext cx="2727325" cy="416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C:\Documents and Settings\ashley.rush\Local Settings\Temporary Internet Files\Content.IE5\G1UZOPU7\dglxasset[2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14450"/>
            <a:ext cx="1412875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3: Quartering of Troops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57600"/>
            <a:ext cx="86868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Don’t have to house/provide for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troops in peacetime &amp; only during war w/ Congress say so</a:t>
            </a: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3’s a crowd</a:t>
            </a: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1447800" y="1143000"/>
            <a:ext cx="2370138" cy="2165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68" y="16496"/>
                </a:moveTo>
                <a:cubicBezTo>
                  <a:pt x="19082" y="14888"/>
                  <a:pt x="19800" y="12876"/>
                  <a:pt x="19800" y="10800"/>
                </a:cubicBezTo>
                <a:cubicBezTo>
                  <a:pt x="19800" y="5829"/>
                  <a:pt x="15770" y="1800"/>
                  <a:pt x="10800" y="1800"/>
                </a:cubicBezTo>
                <a:cubicBezTo>
                  <a:pt x="8723" y="1799"/>
                  <a:pt x="6711" y="2517"/>
                  <a:pt x="5103" y="3831"/>
                </a:cubicBezTo>
                <a:close/>
                <a:moveTo>
                  <a:pt x="3831" y="5103"/>
                </a:moveTo>
                <a:cubicBezTo>
                  <a:pt x="2517" y="6711"/>
                  <a:pt x="1800" y="8723"/>
                  <a:pt x="1800" y="10799"/>
                </a:cubicBezTo>
                <a:cubicBezTo>
                  <a:pt x="1800" y="15770"/>
                  <a:pt x="5829" y="19800"/>
                  <a:pt x="10800" y="19800"/>
                </a:cubicBezTo>
                <a:cubicBezTo>
                  <a:pt x="12876" y="19800"/>
                  <a:pt x="14888" y="19082"/>
                  <a:pt x="16496" y="17768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4" name="Picture 10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1828800" cy="183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4: Search &amp; Seizure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No illegal search 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seizure </a:t>
            </a: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Must have search warrant or probable cause</a:t>
            </a: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Illegal evidence can’t be used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Trick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: “What you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searchin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’ four!”</a:t>
            </a:r>
          </a:p>
        </p:txBody>
      </p:sp>
      <p:pic>
        <p:nvPicPr>
          <p:cNvPr id="8196" name="Picture 7" descr="C:\Documents and Settings\ashley.rush\Local Settings\Temporary Internet Files\Content.IE5\KPYVW9YJ\MC900433829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5: Rights of the Accused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62958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	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	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 -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Grand Jury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		E -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Eminent Domain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		D -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Double Jeopardy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		D -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Due Process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		S -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Self-incrimination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Amendment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5</a:t>
            </a:r>
            <a:endParaRPr lang="en-US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Can’t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be put on trial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for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crime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w/o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formal charge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(indictment) by 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grand 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jury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2.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Limits 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eminent 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domain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-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govt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can’t take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private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prop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for public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use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3.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No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double 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jeopardy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– can’t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be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put on trial for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same crime twice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4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Can’t be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denied “life, liberty, or property” w/o </a:t>
            </a:r>
            <a:r>
              <a:rPr 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due 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process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– legal procedures must be followed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5. Right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to remain silent (plead the 5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) / can’t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be forced to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testify against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yourself (</a:t>
            </a:r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self-incrimination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  <a:endParaRPr lang="en-US" sz="3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716</TotalTime>
  <Words>388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Bill of Rights</vt:lpstr>
      <vt:lpstr>Amendment 1: 5 Freedoms</vt:lpstr>
      <vt:lpstr>Limits Freedom of Speech</vt:lpstr>
      <vt:lpstr>Limits on Freedom of Religion</vt:lpstr>
      <vt:lpstr>Amendment 2: Right to Bear Arms</vt:lpstr>
      <vt:lpstr>Amendment 3: Quartering of Troops</vt:lpstr>
      <vt:lpstr>Amendment 4: Search &amp; Seizure </vt:lpstr>
      <vt:lpstr>Amendment 5: Rights of the Accused</vt:lpstr>
      <vt:lpstr>Amendment 5</vt:lpstr>
      <vt:lpstr>Amendment 6: Fair Trial &amp; Attorney</vt:lpstr>
      <vt:lpstr>Amendment 7: Jury Trial</vt:lpstr>
      <vt:lpstr>Amendment 8: Limits on Criminal Punishment</vt:lpstr>
      <vt:lpstr>Amendment 9: Rights to /of the States &amp; PPL</vt:lpstr>
      <vt:lpstr>Amendment 10: Powers to/of the States &amp; PPL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Amendment I</dc:title>
  <dc:creator>Ashley M. Lacey</dc:creator>
  <cp:lastModifiedBy>Whitney</cp:lastModifiedBy>
  <cp:revision>63</cp:revision>
  <dcterms:created xsi:type="dcterms:W3CDTF">2006-09-10T14:27:08Z</dcterms:created>
  <dcterms:modified xsi:type="dcterms:W3CDTF">2015-01-31T04:58:26Z</dcterms:modified>
</cp:coreProperties>
</file>