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2ABB3-0FC6-486E-9F34-3A3E488D7302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A3A9A3-FD47-4FF2-979E-7DD4884C4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02CC-FA5F-48AB-8DCE-8E9114795C6C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FAEB-CF2B-4E0D-9B84-A5AC08AF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2B5C-65D1-4E67-B72B-E5C8CB80A0F6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0EC1-C9A0-49FA-AC45-97864E2B7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9974-1C68-4C80-803A-EBCC65C6313F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1D25-249B-4B9F-88F8-F3C86E23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6427-A734-43FF-8EF6-B6B0DB0FE49F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1CEE-52F0-4B86-94E8-7B85FCD57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B754-F7B4-4E75-8618-A674CC234581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03FD-815F-418F-B772-B1D7CDEDE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6E51-34DE-4647-BA07-896997B18AAB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37AE-E3E8-4E92-9476-516961739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F8C2-5ABD-4E0C-9E24-3001DEB0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DC64-E628-4449-92E1-329E110FCFFB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8958-B7ED-46E9-B1B0-15ECE5122585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BBED-7F2E-4BA3-947B-AA95E5FA4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0D4B-A25C-4EF6-B9DA-487155A62F3E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74022-FB03-4355-8797-2A5AF3D46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49EB-998A-45DE-B33C-EF5C984F35BC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B16D-985C-497C-B557-3B450D62A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F7D5-4D9C-4E22-81DC-EB64DCD93267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CE68B-6E06-4DBF-A68A-E5246C1FE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AA51DBA-EC57-4478-8FE0-64924579E4C6}" type="datetimeFigureOut">
              <a:rPr lang="en-US"/>
              <a:pPr>
                <a:defRPr/>
              </a:pPr>
              <a:t>1/19/2015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E06105-64D2-4291-862E-482433591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27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oper Blac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North America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1: Foundations </a:t>
            </a:r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Development</a:t>
            </a:r>
            <a:endParaRPr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Nathaniel Bacon, a farmer, reacted to his hatred of N.A. in 1676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raised an army of farmers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Virginia frontier to fight them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—but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mad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arched men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Jamestown to confront officials about lack of representation in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frontier and unfair high taxes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to the town and almost completely destroyed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Bacon’s Rebellion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run by the King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Proprietary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given by King for one person to run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Joint-Stock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owned and run by investors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Self-governing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started and run by themselves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6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Colonial Government</a:t>
            </a:r>
            <a:endParaRPr sz="4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?id=83682&amp;rendTypeId=4"/>
          <p:cNvPicPr>
            <a:picLocks noChangeAspect="1" noChangeArrowheads="1"/>
          </p:cNvPicPr>
          <p:nvPr/>
        </p:nvPicPr>
        <p:blipFill>
          <a:blip r:embed="rId2">
            <a:lum bright="5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Established in 1607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permanent English settlement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Was a joint-stock colony, made profit from tobacco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4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present day Virginia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Jamestown</a:t>
            </a:r>
            <a:endParaRPr sz="5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Pilgrims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built settlement called Plymouth in 1620 in modern day Massachusetts.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Wanted to separate from church of England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Quakers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persecuted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beliefs;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 in PA</a:t>
            </a:r>
            <a:endParaRPr lang="en-US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Pacifists (against war); </a:t>
            </a:r>
          </a:p>
          <a:p>
            <a:pPr marL="273367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Catholics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members of original Christian church &amp; persecuted in England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ounded Maryland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Puritans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wanted to purify Church of England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Settled in Massachusetts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Famous for their persecution of “witches” during the </a:t>
            </a:r>
            <a:r>
              <a:rPr lang="en-US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Salem Witch Trials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1600s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Dissenters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257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Mercantilism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—theory that a country should sell more goods than it buys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Britain a favorable </a:t>
            </a: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of trade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(they made money)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colonies - sell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goods to Britain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cheap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had to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expensive products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Plantation system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—large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farm; used slave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or other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workers; used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crops (cotton, tobacco, rice, indigo…)</a:t>
            </a:r>
            <a:endParaRPr lang="en-U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Indentured servants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workers,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ppl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 for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period of time in return for travel expenses, shelter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food, pay off debt</a:t>
            </a:r>
            <a:endParaRPr lang="en-U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Colonial Economy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172200"/>
          </a:xfrm>
        </p:spPr>
        <p:txBody>
          <a:bodyPr/>
          <a:lstStyle/>
          <a:p>
            <a:pPr eaLnBrk="1" hangingPunct="1"/>
            <a:r>
              <a:rPr lang="en-US" sz="3600" u="sng" smtClean="0"/>
              <a:t>Slavery</a:t>
            </a:r>
          </a:p>
          <a:p>
            <a:pPr lvl="1" eaLnBrk="1" hangingPunct="1"/>
            <a:r>
              <a:rPr lang="en-US" sz="3600" smtClean="0"/>
              <a:t>Favored over indentured servants</a:t>
            </a:r>
          </a:p>
          <a:p>
            <a:pPr lvl="1" eaLnBrk="1" hangingPunct="1"/>
            <a:r>
              <a:rPr lang="en-US" sz="3600" smtClean="0"/>
              <a:t>Brought from Africa to America on the </a:t>
            </a:r>
            <a:r>
              <a:rPr lang="en-US" sz="3600" u="sng" smtClean="0"/>
              <a:t>Middle Passage </a:t>
            </a:r>
            <a:r>
              <a:rPr lang="en-US" sz="3600" smtClean="0"/>
              <a:t>of the </a:t>
            </a:r>
            <a:r>
              <a:rPr lang="en-US" sz="3600" u="sng" smtClean="0"/>
              <a:t>Triangular Trade Route</a:t>
            </a:r>
          </a:p>
          <a:p>
            <a:pPr lvl="2" eaLnBrk="1" hangingPunct="1"/>
            <a:r>
              <a:rPr lang="en-US" sz="3600" smtClean="0"/>
              <a:t>Africa (slaves)</a:t>
            </a:r>
          </a:p>
          <a:p>
            <a:pPr lvl="2" eaLnBrk="1" hangingPunct="1"/>
            <a:r>
              <a:rPr lang="en-US" sz="3600" smtClean="0"/>
              <a:t>America/Caribbean (rum, sugar, cotton, raw materials)</a:t>
            </a:r>
          </a:p>
          <a:p>
            <a:pPr lvl="2" eaLnBrk="1" hangingPunct="1"/>
            <a:r>
              <a:rPr lang="en-US" sz="3600" smtClean="0"/>
              <a:t>England (manufactured goods)</a:t>
            </a:r>
          </a:p>
          <a:p>
            <a:pPr eaLnBrk="1" hangingPunct="1"/>
            <a:r>
              <a:rPr lang="en-US" sz="3600" smtClean="0"/>
              <a:t>Draw a diagram of the triangular trade route in your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pic>
        <p:nvPicPr>
          <p:cNvPr id="11268" name="Picture 9" descr="Triangle_trade_e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  <p:pic>
        <p:nvPicPr>
          <p:cNvPr id="12292" name="Picture 5" descr="rod_brown_middle_passage_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 in America,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killed off by disease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too small to fight off Europeans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conflicts, population plummeted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 groups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 coexist peacefully…at least for a little while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55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Americans</a:t>
            </a:r>
            <a:endParaRPr sz="5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oper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188</TotalTime>
  <Words>385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Unit 1: Foundations &amp; Development</vt:lpstr>
      <vt:lpstr>Types of Colonial Government</vt:lpstr>
      <vt:lpstr>Jamestown</vt:lpstr>
      <vt:lpstr>Religious Dissenters</vt:lpstr>
      <vt:lpstr>Colonial Economy</vt:lpstr>
      <vt:lpstr>PowerPoint Presentation</vt:lpstr>
      <vt:lpstr>PowerPoint Presentation</vt:lpstr>
      <vt:lpstr>PowerPoint Presentation</vt:lpstr>
      <vt:lpstr>Native Americans</vt:lpstr>
      <vt:lpstr>Bacon’s Rebellion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North America</dc:title>
  <dc:creator>ashley.rush</dc:creator>
  <cp:lastModifiedBy>Whitney</cp:lastModifiedBy>
  <cp:revision>16</cp:revision>
  <dcterms:created xsi:type="dcterms:W3CDTF">2010-08-24T13:21:31Z</dcterms:created>
  <dcterms:modified xsi:type="dcterms:W3CDTF">2015-01-19T22:21:14Z</dcterms:modified>
</cp:coreProperties>
</file>