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handoutMasterIdLst>
    <p:handoutMasterId r:id="rId17"/>
  </p:handoutMasterIdLst>
  <p:sldIdLst>
    <p:sldId id="256" r:id="rId2"/>
    <p:sldId id="258" r:id="rId3"/>
    <p:sldId id="257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15C97C-442D-4031-8AEF-BE57DF0838DB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2374DA-3918-4D17-A35B-C376D9BAF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0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4597-AAA2-46E1-BE0C-271675CC74B2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1885-B05D-4C4A-BB11-DD634CC7A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192C-F319-4A52-938F-55350959B445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35E9-0430-49F9-89D0-DDC24B99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CC43-64E9-49FD-9A32-55C40C067E40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1912-F51C-42A3-B8E9-F902DBC1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7E8F-AF08-4015-AA64-C7BCB2EE2D4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04E6-011F-4C25-B29B-D16B0C481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75B1-FC6D-41E2-B813-455DA8A8A811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BB34-A5D3-4CC8-9C9A-992D581B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0CFD-F7A4-461E-BBF4-41B864D21CE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021-FEE3-4EA7-BFD7-73C068C8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A821-77E1-415E-B0E2-002EDC1694F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E461-7FD4-4FF1-A1EB-8A6277D4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C8FB-897E-4ED1-A99C-96A0F27EFB16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A6D1-F14A-4E42-9A4F-EF64471B9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B45F-76E9-40E0-AEDD-E95B1DCB2090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0973-D622-4D89-9D5D-B7C42188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9ED4-78EE-41A1-B854-1B827A2E6D8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09FD-9654-40B7-A113-F76CC61AC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B55D-5306-4ED4-8365-16D89FA93861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8887-C3B7-4621-A257-F2F4A225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92508-CB89-4AB6-BDDA-62EBC84DD158}" type="datetimeFigureOut">
              <a:rPr lang="en-US"/>
              <a:pPr>
                <a:defRPr/>
              </a:pPr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3D4807-0383-40D3-B8CF-287A6C0D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60166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Unit 1: Foundations &amp; Development :</a:t>
            </a:r>
            <a:r>
              <a:rPr lang="en-US" dirty="0" smtClean="0">
                <a:solidFill>
                  <a:schemeClr val="tx2"/>
                </a:solidFill>
              </a:rPr>
              <a:t>The Road to Revolution…</a:t>
            </a:r>
          </a:p>
        </p:txBody>
      </p:sp>
      <p:pic>
        <p:nvPicPr>
          <p:cNvPr id="4" name="Picture 5" descr="American Revolution pg 66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73300"/>
            <a:ext cx="5638800" cy="3365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the British react?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9530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MORE RESTRICTIONS!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Intolerable/Coercive Acts: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/>
              <a:t>No longer a right to trial by jury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/>
              <a:t>Allowed British soldiers to search and even move into the colonists’ homes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US" sz="2100" dirty="0" smtClean="0"/>
              <a:t>Writs of Assistance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US" sz="2100" dirty="0" smtClean="0"/>
              <a:t>Quartering Act</a:t>
            </a:r>
            <a:endParaRPr lang="en-US" sz="2100" dirty="0"/>
          </a:p>
        </p:txBody>
      </p:sp>
      <p:pic>
        <p:nvPicPr>
          <p:cNvPr id="6146" name="Picture 2" descr="http://shs.westport.k12.ct.us/jwb/AP/TLdocs/StActPr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113" y="2438400"/>
            <a:ext cx="384016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toward Independence!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6482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500" i="1" u="sng" dirty="0" smtClean="0">
                <a:solidFill>
                  <a:schemeClr val="accent1"/>
                </a:solidFill>
              </a:rPr>
              <a:t>Delegates</a:t>
            </a:r>
            <a:r>
              <a:rPr lang="en-US" sz="2500" dirty="0" smtClean="0"/>
              <a:t> (colonial reps) are sent from the colonies to meet in Philadelphia.</a:t>
            </a:r>
          </a:p>
          <a:p>
            <a:pPr marL="0" indent="0">
              <a:buFont typeface="Arial" charset="0"/>
              <a:buNone/>
            </a:pPr>
            <a:endParaRPr lang="en-US" sz="2500" i="1" u="sng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500" dirty="0" smtClean="0"/>
              <a:t>Why?</a:t>
            </a:r>
          </a:p>
          <a:p>
            <a:pPr marL="0" indent="0" algn="ctr">
              <a:buFont typeface="Arial" charset="0"/>
              <a:buNone/>
            </a:pPr>
            <a:endParaRPr lang="en-US" sz="2500" dirty="0" smtClean="0"/>
          </a:p>
          <a:p>
            <a:pPr marL="0" indent="0">
              <a:buFont typeface="Arial" charset="0"/>
              <a:buNone/>
            </a:pPr>
            <a:r>
              <a:rPr lang="en-US" sz="2500" dirty="0" smtClean="0"/>
              <a:t>To create a group to represent American interests and challenge England.</a:t>
            </a:r>
          </a:p>
          <a:p>
            <a:pPr marL="0" indent="0" algn="ctr">
              <a:buFont typeface="Arial" charset="0"/>
              <a:buNone/>
            </a:pPr>
            <a:endParaRPr lang="en-US" sz="2500" dirty="0" smtClean="0"/>
          </a:p>
        </p:txBody>
      </p:sp>
      <p:pic>
        <p:nvPicPr>
          <p:cNvPr id="5" name="Picture 4" descr="American Revolution pg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4805">
            <a:off x="4914900" y="2360613"/>
            <a:ext cx="3657600" cy="325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Sept 1774 in Philadelphia</a:t>
            </a:r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56 delegates; Georgia not represented</a:t>
            </a: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Appeal to King George III</a:t>
            </a:r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10 things they wanted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England responds with FORCE!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Two battles erupt between the British and colonists as a result.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</p:txBody>
      </p:sp>
      <p:pic>
        <p:nvPicPr>
          <p:cNvPr id="5" name="Picture 4" descr="American Revolution pg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659188" cy="50673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Lexington and Concord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7955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300" dirty="0" smtClean="0"/>
              <a:t>1775 – colonists created militias called minutemen</a:t>
            </a:r>
            <a:endParaRPr lang="en-US" sz="2300" dirty="0"/>
          </a:p>
          <a:p>
            <a:pPr>
              <a:buFont typeface="Wingdings" pitchFamily="2" charset="2"/>
              <a:buChar char="q"/>
            </a:pPr>
            <a:endParaRPr lang="en-US" sz="2300" dirty="0" smtClean="0"/>
          </a:p>
          <a:p>
            <a:pPr>
              <a:buFont typeface="Wingdings" pitchFamily="2" charset="2"/>
              <a:buChar char="q"/>
            </a:pPr>
            <a:r>
              <a:rPr lang="en-US" sz="2300" dirty="0" smtClean="0"/>
              <a:t>Colonists stock piled weapons in Concord, Massachusetts.  </a:t>
            </a:r>
          </a:p>
          <a:p>
            <a:pPr>
              <a:buFont typeface="Wingdings" pitchFamily="2" charset="2"/>
              <a:buChar char="q"/>
            </a:pPr>
            <a:endParaRPr lang="en-US" sz="2300" dirty="0" smtClean="0"/>
          </a:p>
          <a:p>
            <a:pPr>
              <a:buFont typeface="Wingdings" pitchFamily="2" charset="2"/>
              <a:buChar char="q"/>
            </a:pPr>
            <a:r>
              <a:rPr lang="en-US" sz="2300" dirty="0" smtClean="0"/>
              <a:t>Nearly 800 British soldiers march to Concord as a result.</a:t>
            </a:r>
          </a:p>
          <a:p>
            <a:pPr>
              <a:buFont typeface="Wingdings" pitchFamily="2" charset="2"/>
              <a:buChar char="q"/>
            </a:pPr>
            <a:endParaRPr lang="en-US" sz="2300" dirty="0"/>
          </a:p>
          <a:p>
            <a:pPr>
              <a:buFont typeface="Wingdings" pitchFamily="2" charset="2"/>
              <a:buChar char="q"/>
            </a:pPr>
            <a:r>
              <a:rPr lang="en-US" sz="2300" dirty="0" smtClean="0"/>
              <a:t>Eventually retreated to Boston; never found weapons</a:t>
            </a:r>
          </a:p>
        </p:txBody>
      </p:sp>
      <p:pic>
        <p:nvPicPr>
          <p:cNvPr id="5" name="Picture 4" descr="American Revolution pg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400" y="1295400"/>
            <a:ext cx="4191000" cy="3352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62188" y="5821363"/>
            <a:ext cx="426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latin typeface="Calibri" pitchFamily="34" charset="0"/>
              </a:rPr>
              <a:t>“The British are coming!” – Paul Revere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Reluctant Revolutionaries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Bef>
                <a:spcPct val="45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+mj-lt"/>
              </a:rPr>
              <a:t>“Stand your ground,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don’t fire unless fired upon.  But if they mean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to have a war, let it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begin here!”</a:t>
            </a:r>
          </a:p>
          <a:p>
            <a:pPr lvl="1" fontAlgn="auto">
              <a:spcBef>
                <a:spcPct val="4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Captain </a:t>
            </a:r>
            <a:r>
              <a:rPr lang="en-US" b="1" dirty="0">
                <a:latin typeface="+mj-lt"/>
              </a:rPr>
              <a:t>Parker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American Revolution pg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2933700" cy="4191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Second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257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dirty="0" smtClean="0"/>
              <a:t>1775 in Philadelphia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900" dirty="0" smtClean="0"/>
              <a:t>Only 12 of 13 colonies</a:t>
            </a:r>
            <a:endParaRPr lang="en-US" sz="19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dirty="0" smtClean="0"/>
              <a:t>Met to plan overthrow of England </a:t>
            </a:r>
            <a:r>
              <a:rPr lang="en-US" sz="2300" dirty="0" err="1" smtClean="0"/>
              <a:t>bc</a:t>
            </a:r>
            <a:r>
              <a:rPr lang="en-US" sz="2300" dirty="0" smtClean="0"/>
              <a:t> they felt natural rights of </a:t>
            </a:r>
            <a:r>
              <a:rPr lang="en-US" sz="2300" dirty="0" err="1" smtClean="0"/>
              <a:t>ppl</a:t>
            </a:r>
            <a:r>
              <a:rPr lang="en-US" sz="2300" dirty="0" smtClean="0"/>
              <a:t> had been violated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900" dirty="0" smtClean="0"/>
              <a:t>Created Continental Army</a:t>
            </a:r>
            <a:endParaRPr lang="en-US" sz="23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i="1" dirty="0" smtClean="0"/>
              <a:t>Common Sense</a:t>
            </a:r>
            <a:r>
              <a:rPr lang="en-US" sz="2300" dirty="0" smtClean="0"/>
              <a:t> by Thomas Paine (1776)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300" dirty="0" smtClean="0"/>
              <a:t>Promoted independence from England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dirty="0" smtClean="0"/>
              <a:t>June 7, 1776 – committee formed to create a declaration of independence</a:t>
            </a:r>
            <a:endParaRPr lang="en-US" sz="2300" dirty="0"/>
          </a:p>
        </p:txBody>
      </p:sp>
      <p:pic>
        <p:nvPicPr>
          <p:cNvPr id="11266" name="Picture 2" descr="http://upload.wikimedia.org/wikipedia/commons/thumb/4/4a/Commonsense.jpg/200px-Commonsense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10200" y="1371600"/>
            <a:ext cx="3203312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1165225" y="152400"/>
            <a:ext cx="7499350" cy="914400"/>
          </a:xfrm>
        </p:spPr>
        <p:txBody>
          <a:bodyPr/>
          <a:lstStyle/>
          <a:p>
            <a:r>
              <a:rPr lang="en-US" smtClean="0"/>
              <a:t>13 Colonies</a:t>
            </a:r>
          </a:p>
        </p:txBody>
      </p:sp>
      <p:pic>
        <p:nvPicPr>
          <p:cNvPr id="1026" name="Picture 2" descr="http://www.jimwegryn.com/Names/Images/13Colonies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86000" y="1066800"/>
            <a:ext cx="5257800" cy="560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Life in the colonies…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658747"/>
            <a:ext cx="4648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Colonies had decent amount of freedom before the American </a:t>
            </a:r>
            <a:r>
              <a:rPr lang="en-US" sz="2500" dirty="0" smtClean="0"/>
              <a:t>Revolution = salutary neglect</a:t>
            </a:r>
            <a:endParaRPr lang="en-US" sz="25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England did place some restrictions on colonies such as: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</a:t>
            </a:r>
            <a:r>
              <a:rPr lang="en-US" sz="2500" dirty="0"/>
              <a:t> </a:t>
            </a:r>
            <a:r>
              <a:rPr lang="en-US" sz="2500" dirty="0" smtClean="0"/>
              <a:t>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	</a:t>
            </a:r>
            <a:r>
              <a:rPr lang="en-US" sz="2500" dirty="0" smtClean="0"/>
              <a:t>   trade – Navigation Acts</a:t>
            </a:r>
            <a:endParaRPr lang="en-US" sz="2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        $$$ taxes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752600"/>
            <a:ext cx="3905250" cy="2971800"/>
          </a:xfrm>
        </p:spPr>
      </p:pic>
      <p:sp>
        <p:nvSpPr>
          <p:cNvPr id="8" name="Right Arrow 7"/>
          <p:cNvSpPr/>
          <p:nvPr/>
        </p:nvSpPr>
        <p:spPr>
          <a:xfrm>
            <a:off x="0" y="4114800"/>
            <a:ext cx="10668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4953000"/>
            <a:ext cx="10668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1360" y="5791200"/>
            <a:ext cx="3802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colonies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Equal 2"/>
          <p:cNvSpPr/>
          <p:nvPr/>
        </p:nvSpPr>
        <p:spPr>
          <a:xfrm>
            <a:off x="4546979" y="578210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791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	$$$$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England goes in DEBT!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6019800" cy="449580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French and Indian War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Who?	         England, France, Indians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Why?		Gain territory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Where?		North America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When?		1754-1763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Result?		England defeats France</a:t>
            </a:r>
            <a:endParaRPr lang="en-US" sz="2500" dirty="0"/>
          </a:p>
        </p:txBody>
      </p:sp>
      <p:sp>
        <p:nvSpPr>
          <p:cNvPr id="6" name="Right Arrow 5"/>
          <p:cNvSpPr/>
          <p:nvPr/>
        </p:nvSpPr>
        <p:spPr>
          <a:xfrm>
            <a:off x="1671638" y="3124200"/>
            <a:ext cx="766762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35125" y="3889375"/>
            <a:ext cx="803275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1638" y="4648200"/>
            <a:ext cx="766762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71638" y="5473700"/>
            <a:ext cx="766762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57350" y="2362200"/>
            <a:ext cx="78105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5122" name="Picture 2" descr="http://upload.wikimedia.org/wikipedia/commons/thumb/d/d1/The_Victory_of_Montcalms_Troops_at_Carillon_by_Henry_Alexander_Ogden.JPG/300px-The_Victory_of_Montcalms_Troops_at_Carillon_by_Henry_Alexander_Og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84388"/>
            <a:ext cx="3122613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England has to find more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1054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Question: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How does England pay off the debt from the war?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Answer: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England creates higher </a:t>
            </a:r>
            <a:r>
              <a:rPr lang="en-US" sz="2500" dirty="0" smtClean="0"/>
              <a:t>taxes on colonists</a:t>
            </a:r>
            <a:endParaRPr lang="en-US" sz="25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i="1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Stamp Act </a:t>
            </a:r>
            <a:r>
              <a:rPr lang="en-US" sz="2500" dirty="0" smtClean="0"/>
              <a:t>(</a:t>
            </a:r>
            <a:r>
              <a:rPr lang="en-US" sz="2500" i="1" dirty="0" smtClean="0"/>
              <a:t>1765</a:t>
            </a:r>
            <a:r>
              <a:rPr lang="en-US" sz="2500" dirty="0" smtClean="0"/>
              <a:t>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Required colonists to attach expensive tax stamps to all papers  </a:t>
            </a:r>
          </a:p>
        </p:txBody>
      </p:sp>
      <p:pic>
        <p:nvPicPr>
          <p:cNvPr id="5" name="Picture 4" descr="American Revolution pg 8 resis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429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restrictions…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Townshend Acts</a:t>
            </a:r>
            <a:r>
              <a:rPr lang="en-US" sz="2500" dirty="0" smtClean="0">
                <a:solidFill>
                  <a:schemeClr val="accent1"/>
                </a:solidFill>
              </a:rPr>
              <a:t> </a:t>
            </a:r>
            <a:r>
              <a:rPr lang="en-US" sz="2500" dirty="0" smtClean="0"/>
              <a:t>(1767):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New taxes on items sent to the colonies such as: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	</a:t>
            </a:r>
            <a:r>
              <a:rPr lang="en-US" sz="2500" dirty="0" smtClean="0"/>
              <a:t>- glass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   - tea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   - paper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   - lead</a:t>
            </a:r>
            <a:endParaRPr lang="en-US" sz="2500" dirty="0"/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	</a:t>
            </a:r>
            <a:r>
              <a:rPr lang="en-US" sz="2500" dirty="0" smtClean="0"/>
              <a:t>- paint </a:t>
            </a:r>
          </a:p>
        </p:txBody>
      </p:sp>
      <p:pic>
        <p:nvPicPr>
          <p:cNvPr id="5" name="Picture 4" descr="American Revolution pg 10 townsh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4290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Boston Massacre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March 5, 1770: colonists threw snowballs at British guard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British officers/soldiers gathered to help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Actual accounts are unknown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Someone yelled “FIRE!” –                                                                    British soldiers fired into                                                                 crowd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5 colonists died &amp; colonists                                                                    named it the Boston Massacre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77085"/>
            <a:ext cx="369255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restrictions…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Tea Acts</a:t>
            </a:r>
            <a:r>
              <a:rPr lang="en-US" sz="2500" dirty="0" smtClean="0"/>
              <a:t> (1773):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Allowed England to sell tea much cheaper than colonial sellers, essentially bypassing them and making more a profit.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100" dirty="0" smtClean="0"/>
              <a:t>Cut out the middle man &amp; took colonist’s profit</a:t>
            </a:r>
            <a:endParaRPr lang="en-US" sz="2100" dirty="0"/>
          </a:p>
        </p:txBody>
      </p:sp>
      <p:pic>
        <p:nvPicPr>
          <p:cNvPr id="5" name="Picture 4" descr="American Revolution pg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263" y="1447800"/>
            <a:ext cx="4691062" cy="306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Boston Tea Party</a:t>
            </a:r>
          </a:p>
        </p:txBody>
      </p:sp>
      <p:pic>
        <p:nvPicPr>
          <p:cNvPr id="7" name="Picture 4" descr="American Revolution pg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505200" cy="2921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pic>
        <p:nvPicPr>
          <p:cNvPr id="8" name="Picture 4" descr="American Revolution pg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3003" y="889000"/>
            <a:ext cx="3352800" cy="4191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76784" y="4695825"/>
            <a:ext cx="791001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</a:rPr>
              <a:t>C</a:t>
            </a:r>
            <a:r>
              <a:rPr lang="en-US" sz="2200" dirty="0" smtClean="0">
                <a:latin typeface="Calibri" pitchFamily="34" charset="0"/>
              </a:rPr>
              <a:t>olonists revolted </a:t>
            </a:r>
            <a:r>
              <a:rPr lang="en-US" sz="2200" dirty="0">
                <a:latin typeface="Calibri" pitchFamily="34" charset="0"/>
              </a:rPr>
              <a:t>against </a:t>
            </a:r>
            <a:r>
              <a:rPr lang="en-US" sz="2200" dirty="0" smtClean="0">
                <a:latin typeface="Calibri" pitchFamily="34" charset="0"/>
              </a:rPr>
              <a:t>English </a:t>
            </a:r>
            <a:r>
              <a:rPr lang="en-US" sz="2200" dirty="0">
                <a:latin typeface="Calibri" pitchFamily="34" charset="0"/>
              </a:rPr>
              <a:t>for </a:t>
            </a:r>
            <a:r>
              <a:rPr lang="en-US" sz="2200" dirty="0" smtClean="0">
                <a:latin typeface="Calibri" pitchFamily="34" charset="0"/>
              </a:rPr>
              <a:t>unfair taxes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Dumped shipment of British tea into Boston Harbor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Done by Sons of Liberty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444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1: Foundations &amp; Development :The Road to Revolution…</vt:lpstr>
      <vt:lpstr>13 Colonies</vt:lpstr>
      <vt:lpstr>Life in the colonies…</vt:lpstr>
      <vt:lpstr>England goes in DEBT!</vt:lpstr>
      <vt:lpstr>England has to find more $$$</vt:lpstr>
      <vt:lpstr>More restrictions…</vt:lpstr>
      <vt:lpstr>Boston Massacre</vt:lpstr>
      <vt:lpstr>More restrictions…</vt:lpstr>
      <vt:lpstr>Boston Tea Party</vt:lpstr>
      <vt:lpstr>How do the British react?</vt:lpstr>
      <vt:lpstr>Moving toward Independence!</vt:lpstr>
      <vt:lpstr>The First Continental Congress</vt:lpstr>
      <vt:lpstr>Lexington and Concord</vt:lpstr>
      <vt:lpstr>Reluctant Revolutionaries</vt:lpstr>
      <vt:lpstr>The Second Continental Congress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Revolution…</dc:title>
  <dc:creator>Owner</dc:creator>
  <cp:lastModifiedBy>Whitney</cp:lastModifiedBy>
  <cp:revision>56</cp:revision>
  <cp:lastPrinted>2012-09-03T20:45:52Z</cp:lastPrinted>
  <dcterms:created xsi:type="dcterms:W3CDTF">2012-08-30T01:17:12Z</dcterms:created>
  <dcterms:modified xsi:type="dcterms:W3CDTF">2016-02-01T05:05:50Z</dcterms:modified>
</cp:coreProperties>
</file>