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4" r:id="rId5"/>
    <p:sldId id="265" r:id="rId6"/>
    <p:sldId id="260" r:id="rId7"/>
    <p:sldId id="261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8F06C-867C-42EA-B805-5EA92E40699C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BB161-0223-49A7-BDA5-851070F6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7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2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7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0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1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3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4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0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51F0-429B-48AF-9110-875F355B9A11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2F9A-8309-4094-A656-5AA734BB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4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Foundation </a:t>
            </a:r>
            <a:r>
              <a:rPr lang="en-US" smtClean="0"/>
              <a:t>&amp;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First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the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was national </a:t>
            </a:r>
            <a:r>
              <a:rPr lang="en-US" smtClean="0"/>
              <a:t>govt</a:t>
            </a:r>
            <a:r>
              <a:rPr lang="en-US" dirty="0" smtClean="0"/>
              <a:t> </a:t>
            </a:r>
            <a:r>
              <a:rPr lang="en-US" dirty="0" smtClean="0"/>
              <a:t>weak?</a:t>
            </a:r>
          </a:p>
          <a:p>
            <a:r>
              <a:rPr lang="en-US" dirty="0" smtClean="0"/>
              <a:t>Couldn’t pass laws</a:t>
            </a:r>
          </a:p>
          <a:p>
            <a:pPr lvl="1"/>
            <a:r>
              <a:rPr lang="en-US" dirty="0" smtClean="0"/>
              <a:t>Needed 9/13 states to agree</a:t>
            </a:r>
            <a:endParaRPr lang="en-US" dirty="0"/>
          </a:p>
          <a:p>
            <a:r>
              <a:rPr lang="en-US" dirty="0" smtClean="0"/>
              <a:t>No officials to make sure laws were carried out</a:t>
            </a:r>
          </a:p>
          <a:p>
            <a:r>
              <a:rPr lang="en-US" dirty="0" smtClean="0"/>
              <a:t>No way to interpret laws/judge those who broke them</a:t>
            </a:r>
          </a:p>
          <a:p>
            <a:r>
              <a:rPr lang="en-US" dirty="0" smtClean="0"/>
              <a:t>No money = no paying off </a:t>
            </a:r>
            <a:r>
              <a:rPr lang="en-US" dirty="0" smtClean="0"/>
              <a:t>debts</a:t>
            </a:r>
          </a:p>
          <a:p>
            <a:pPr lvl="1"/>
            <a:r>
              <a:rPr lang="en-US" dirty="0" smtClean="0"/>
              <a:t>Couldn’t collect </a:t>
            </a:r>
            <a:r>
              <a:rPr lang="en-US" dirty="0" err="1" smtClean="0"/>
              <a:t>taxex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876800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Declaration of Independence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Declaration of Independence mostly written by Thomas Jefferson</a:t>
            </a:r>
          </a:p>
          <a:p>
            <a:r>
              <a:rPr lang="en-US" dirty="0" smtClean="0"/>
              <a:t>Approved by Congress July 4, 1776</a:t>
            </a:r>
          </a:p>
          <a:p>
            <a:r>
              <a:rPr lang="en-US" dirty="0" smtClean="0"/>
              <a:t>What did it do????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520868" cy="43306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90519"/>
            <a:ext cx="2743200" cy="196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4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r>
              <a:rPr lang="en-US" dirty="0" smtClean="0"/>
              <a:t>Gave reasons why </a:t>
            </a:r>
            <a:r>
              <a:rPr lang="en-US" dirty="0" smtClean="0"/>
              <a:t>colonies </a:t>
            </a:r>
            <a:r>
              <a:rPr lang="en-US" dirty="0" smtClean="0"/>
              <a:t>separated from </a:t>
            </a:r>
            <a:r>
              <a:rPr lang="en-US" dirty="0" smtClean="0"/>
              <a:t>British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Purpose of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 smtClean="0"/>
              <a:t>= protect human </a:t>
            </a:r>
            <a:r>
              <a:rPr lang="en-US" dirty="0" smtClean="0"/>
              <a:t>rights / </a:t>
            </a:r>
            <a:r>
              <a:rPr lang="en-US" dirty="0" smtClean="0"/>
              <a:t>basic rights for all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9800"/>
            <a:ext cx="1600200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3340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“We hold these truths to be self-evident, that all men are created equal, that they are endowed by their Creator with certain unalienable Rights, that among these are Life, Liberty, and the pursuit of Happiness.”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DoI</a:t>
            </a:r>
            <a:r>
              <a:rPr lang="en-US" dirty="0" smtClean="0"/>
              <a:t> &amp; </a:t>
            </a:r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Continental </a:t>
            </a:r>
            <a:r>
              <a:rPr lang="en-US" dirty="0" smtClean="0"/>
              <a:t>Army led by George Washington</a:t>
            </a:r>
          </a:p>
          <a:p>
            <a:r>
              <a:rPr lang="en-US" dirty="0" smtClean="0"/>
              <a:t>CA soldiers = Patriots </a:t>
            </a:r>
          </a:p>
          <a:p>
            <a:r>
              <a:rPr lang="en-US" dirty="0" smtClean="0"/>
              <a:t>Battles in north &amp; south</a:t>
            </a:r>
          </a:p>
          <a:p>
            <a:r>
              <a:rPr lang="en-US" dirty="0" smtClean="0"/>
              <a:t>British forced to surrender                                                           in New England (1777)</a:t>
            </a:r>
          </a:p>
          <a:p>
            <a:r>
              <a:rPr lang="en-US" dirty="0" smtClean="0"/>
              <a:t>Southern battles continued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1862137" cy="400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DoI</a:t>
            </a:r>
            <a:r>
              <a:rPr lang="en-US" dirty="0" smtClean="0"/>
              <a:t> &amp; </a:t>
            </a:r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Continental Army officer Benedict Arnold </a:t>
            </a:r>
            <a:r>
              <a:rPr lang="en-US" dirty="0" smtClean="0"/>
              <a:t>became </a:t>
            </a:r>
            <a:r>
              <a:rPr lang="en-US" dirty="0" smtClean="0"/>
              <a:t>traitor</a:t>
            </a:r>
          </a:p>
          <a:p>
            <a:r>
              <a:rPr lang="en-US" dirty="0" smtClean="0"/>
              <a:t>British surrendered </a:t>
            </a:r>
            <a:r>
              <a:rPr lang="en-US" dirty="0" smtClean="0"/>
              <a:t>in </a:t>
            </a:r>
            <a:r>
              <a:rPr lang="en-US" dirty="0" smtClean="0"/>
              <a:t>South at Yorktown</a:t>
            </a:r>
          </a:p>
          <a:p>
            <a:r>
              <a:rPr lang="en-US" dirty="0" smtClean="0"/>
              <a:t>The Battle of Yorktown = last                                       major battle</a:t>
            </a:r>
          </a:p>
          <a:p>
            <a:r>
              <a:rPr lang="en-US" dirty="0" smtClean="0"/>
              <a:t>(1783) Treaty of Paris</a:t>
            </a:r>
          </a:p>
          <a:p>
            <a:pPr lvl="1"/>
            <a:r>
              <a:rPr lang="en-US" dirty="0" smtClean="0"/>
              <a:t>Great Britain recognized                                          independence of 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00400"/>
            <a:ext cx="293076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Articles of Confederation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19200"/>
            <a:ext cx="2276475" cy="1371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09600" y="2590800"/>
            <a:ext cx="7772400" cy="3810000"/>
          </a:xfrm>
        </p:spPr>
        <p:txBody>
          <a:bodyPr/>
          <a:lstStyle/>
          <a:p>
            <a:r>
              <a:rPr lang="en-US" dirty="0" smtClean="0"/>
              <a:t>1777 – Congress adopted plan of </a:t>
            </a:r>
            <a:r>
              <a:rPr lang="en-US" dirty="0" err="1" smtClean="0"/>
              <a:t>govt</a:t>
            </a:r>
            <a:r>
              <a:rPr lang="en-US" dirty="0" smtClean="0"/>
              <a:t>: the Articles of Confederation</a:t>
            </a:r>
          </a:p>
          <a:p>
            <a:pPr lvl="1"/>
            <a:r>
              <a:rPr lang="en-US" dirty="0" smtClean="0"/>
              <a:t>13 states approved 1781</a:t>
            </a:r>
          </a:p>
          <a:p>
            <a:r>
              <a:rPr lang="en-US" dirty="0" smtClean="0"/>
              <a:t>Revolutionary War ended 1783</a:t>
            </a:r>
          </a:p>
          <a:p>
            <a:pPr lvl="1"/>
            <a:r>
              <a:rPr lang="en-US" dirty="0" smtClean="0"/>
              <a:t>Colonies = The United States of America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257800"/>
            <a:ext cx="25146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Under The 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Confederation = loose association of states</a:t>
            </a:r>
          </a:p>
          <a:p>
            <a:pPr lvl="1"/>
            <a:r>
              <a:rPr lang="en-US" dirty="0" smtClean="0"/>
              <a:t>“firm league of friendship” </a:t>
            </a:r>
            <a:r>
              <a:rPr lang="en-US" dirty="0" err="1" smtClean="0"/>
              <a:t>btwn</a:t>
            </a:r>
            <a:r>
              <a:rPr lang="en-US" dirty="0" smtClean="0"/>
              <a:t> 13 states</a:t>
            </a:r>
          </a:p>
          <a:p>
            <a:r>
              <a:rPr lang="en-US" dirty="0" smtClean="0"/>
              <a:t>Congress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 smtClean="0"/>
              <a:t>the national government </a:t>
            </a:r>
          </a:p>
          <a:p>
            <a:pPr lvl="1"/>
            <a:r>
              <a:rPr lang="en-US" dirty="0" smtClean="0"/>
              <a:t>New national </a:t>
            </a:r>
            <a:r>
              <a:rPr lang="en-US" dirty="0" err="1" smtClean="0"/>
              <a:t>govt</a:t>
            </a:r>
            <a:r>
              <a:rPr lang="en-US" dirty="0" smtClean="0"/>
              <a:t> had little power</a:t>
            </a:r>
          </a:p>
          <a:p>
            <a:r>
              <a:rPr lang="en-US" dirty="0" smtClean="0"/>
              <a:t>Each state had one vote in Congress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13" y="4614018"/>
            <a:ext cx="1562100" cy="1562100"/>
          </a:xfrm>
          <a:prstGeom prst="rect">
            <a:avLst/>
          </a:prstGeom>
        </p:spPr>
      </p:pic>
      <p:sp>
        <p:nvSpPr>
          <p:cNvPr id="6" name="Equal 5"/>
          <p:cNvSpPr/>
          <p:nvPr/>
        </p:nvSpPr>
        <p:spPr>
          <a:xfrm>
            <a:off x="3657600" y="4935681"/>
            <a:ext cx="990600" cy="3693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3781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Under The 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Wanted to keep the states’ sovereignty</a:t>
            </a:r>
          </a:p>
          <a:p>
            <a:r>
              <a:rPr lang="en-US" dirty="0" smtClean="0"/>
              <a:t>Sovereignty = </a:t>
            </a:r>
            <a:r>
              <a:rPr lang="en-US" dirty="0" smtClean="0"/>
              <a:t>absolute power</a:t>
            </a:r>
          </a:p>
          <a:p>
            <a:r>
              <a:rPr lang="en-US" dirty="0" smtClean="0"/>
              <a:t>States </a:t>
            </a:r>
            <a:r>
              <a:rPr lang="en-US" dirty="0" smtClean="0"/>
              <a:t>had power to enforce national </a:t>
            </a:r>
            <a:r>
              <a:rPr lang="en-US" dirty="0" smtClean="0"/>
              <a:t>laws, not the national </a:t>
            </a:r>
            <a:r>
              <a:rPr lang="en-US" dirty="0" err="1" smtClean="0"/>
              <a:t>govt</a:t>
            </a:r>
            <a:endParaRPr lang="en-US" dirty="0" smtClean="0"/>
          </a:p>
          <a:p>
            <a:r>
              <a:rPr lang="en-US" dirty="0" smtClean="0"/>
              <a:t>After the war…</a:t>
            </a:r>
          </a:p>
          <a:p>
            <a:pPr lvl="1"/>
            <a:r>
              <a:rPr lang="en-US" dirty="0" smtClean="0"/>
              <a:t>Trade slowed, debt, loss of property</a:t>
            </a:r>
          </a:p>
          <a:p>
            <a:pPr lvl="1"/>
            <a:r>
              <a:rPr lang="en-US" dirty="0" smtClean="0"/>
              <a:t>Why</a:t>
            </a:r>
            <a:r>
              <a:rPr lang="en-US" dirty="0" smtClean="0"/>
              <a:t>?</a:t>
            </a:r>
          </a:p>
          <a:p>
            <a:r>
              <a:rPr lang="en-US" dirty="0" smtClean="0"/>
              <a:t>States = too much power / nat</a:t>
            </a:r>
            <a:r>
              <a:rPr lang="en-US" dirty="0" smtClean="0"/>
              <a:t>ional </a:t>
            </a:r>
            <a:r>
              <a:rPr lang="en-US" dirty="0" err="1" smtClean="0"/>
              <a:t>govt</a:t>
            </a:r>
            <a:r>
              <a:rPr lang="en-US" dirty="0" smtClean="0"/>
              <a:t> weak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Under the 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had issues </a:t>
            </a:r>
            <a:r>
              <a:rPr lang="en-US" dirty="0" smtClean="0"/>
              <a:t>w/ </a:t>
            </a:r>
            <a:r>
              <a:rPr lang="en-US" dirty="0" smtClean="0"/>
              <a:t>each other but national </a:t>
            </a:r>
            <a:r>
              <a:rPr lang="en-US" dirty="0" err="1" smtClean="0"/>
              <a:t>govt</a:t>
            </a:r>
            <a:r>
              <a:rPr lang="en-US" dirty="0" smtClean="0"/>
              <a:t> had no power to solve </a:t>
            </a:r>
            <a:r>
              <a:rPr lang="en-US" dirty="0" err="1" smtClean="0"/>
              <a:t>probs</a:t>
            </a:r>
            <a:endParaRPr lang="en-US" dirty="0" smtClean="0"/>
          </a:p>
          <a:p>
            <a:r>
              <a:rPr lang="en-US" dirty="0" smtClean="0"/>
              <a:t>United States seen as weak by other </a:t>
            </a:r>
            <a:r>
              <a:rPr lang="en-US" dirty="0" smtClean="0"/>
              <a:t>countries</a:t>
            </a:r>
            <a:endParaRPr lang="en-US" dirty="0" smtClean="0"/>
          </a:p>
          <a:p>
            <a:r>
              <a:rPr lang="en-US" dirty="0" smtClean="0"/>
              <a:t>US</a:t>
            </a:r>
            <a:r>
              <a:rPr lang="en-US" dirty="0" smtClean="0"/>
              <a:t> </a:t>
            </a:r>
            <a:r>
              <a:rPr lang="en-US" dirty="0" smtClean="0"/>
              <a:t>needed a change in </a:t>
            </a:r>
            <a:r>
              <a:rPr lang="en-US" dirty="0" err="1" smtClean="0"/>
              <a:t>govt</a:t>
            </a:r>
            <a:r>
              <a:rPr lang="en-US" dirty="0" smtClean="0"/>
              <a:t>….what did they do???</a:t>
            </a:r>
          </a:p>
          <a:p>
            <a:pPr lvl="1"/>
            <a:r>
              <a:rPr lang="en-US" dirty="0" smtClean="0"/>
              <a:t>Wanted to revise the </a:t>
            </a:r>
            <a:r>
              <a:rPr lang="en-US" dirty="0" err="1" smtClean="0"/>
              <a:t>AoC</a:t>
            </a:r>
            <a:endParaRPr lang="en-US" dirty="0" smtClean="0"/>
          </a:p>
          <a:p>
            <a:pPr lvl="1"/>
            <a:r>
              <a:rPr lang="en-US" dirty="0" smtClean="0"/>
              <a:t>Delegates from each state </a:t>
            </a:r>
            <a:r>
              <a:rPr lang="en-US" dirty="0" smtClean="0"/>
              <a:t>to </a:t>
            </a:r>
            <a:r>
              <a:rPr lang="en-US" dirty="0" smtClean="0"/>
              <a:t>meet in 1787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394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 1: Foundation &amp; Development</vt:lpstr>
      <vt:lpstr>The Declaration of Independence</vt:lpstr>
      <vt:lpstr>The Declaration of Independence</vt:lpstr>
      <vt:lpstr>The DoI &amp; the American Revolution</vt:lpstr>
      <vt:lpstr>The DoI &amp; the American Revolution</vt:lpstr>
      <vt:lpstr>The Articles of Confederation</vt:lpstr>
      <vt:lpstr>Government Under The Articles of Confederation</vt:lpstr>
      <vt:lpstr>Government Under The Articles of Confederation</vt:lpstr>
      <vt:lpstr>Government Under the Articles of Confederation</vt:lpstr>
      <vt:lpstr>Weaknesses of the Articles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Goal/Unit 1</dc:title>
  <dc:creator>Whitney</dc:creator>
  <cp:lastModifiedBy>Whitney</cp:lastModifiedBy>
  <cp:revision>55</cp:revision>
  <cp:lastPrinted>2012-09-05T01:31:27Z</cp:lastPrinted>
  <dcterms:created xsi:type="dcterms:W3CDTF">2012-09-04T23:41:05Z</dcterms:created>
  <dcterms:modified xsi:type="dcterms:W3CDTF">2015-01-21T03:03:32Z</dcterms:modified>
</cp:coreProperties>
</file>