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7" r:id="rId4"/>
    <p:sldId id="258" r:id="rId5"/>
    <p:sldId id="263" r:id="rId6"/>
    <p:sldId id="259" r:id="rId7"/>
    <p:sldId id="261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38BA-D84A-4D2B-8F84-6F6E65E201AF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BA63-7F1C-409F-9EA5-5D39BE0D7E7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38BA-D84A-4D2B-8F84-6F6E65E201AF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BA63-7F1C-409F-9EA5-5D39BE0D7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38BA-D84A-4D2B-8F84-6F6E65E201AF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BA63-7F1C-409F-9EA5-5D39BE0D7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38BA-D84A-4D2B-8F84-6F6E65E201AF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BA63-7F1C-409F-9EA5-5D39BE0D7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38BA-D84A-4D2B-8F84-6F6E65E201AF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BA63-7F1C-409F-9EA5-5D39BE0D7E7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38BA-D84A-4D2B-8F84-6F6E65E201AF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BA63-7F1C-409F-9EA5-5D39BE0D7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38BA-D84A-4D2B-8F84-6F6E65E201AF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BA63-7F1C-409F-9EA5-5D39BE0D7E7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38BA-D84A-4D2B-8F84-6F6E65E201AF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BA63-7F1C-409F-9EA5-5D39BE0D7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38BA-D84A-4D2B-8F84-6F6E65E201AF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BA63-7F1C-409F-9EA5-5D39BE0D7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38BA-D84A-4D2B-8F84-6F6E65E201AF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BA63-7F1C-409F-9EA5-5D39BE0D7E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38BA-D84A-4D2B-8F84-6F6E65E201AF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BA63-7F1C-409F-9EA5-5D39BE0D7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0C638BA-D84A-4D2B-8F84-6F6E65E201AF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AB2BA63-7F1C-409F-9EA5-5D39BE0D7E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 Foundations </a:t>
            </a:r>
            <a:r>
              <a:rPr lang="en-US" smtClean="0"/>
              <a:t>&amp;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Creating the Constitution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 of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Antifederalists – </a:t>
            </a:r>
            <a:r>
              <a:rPr lang="en-US" dirty="0" err="1" smtClean="0"/>
              <a:t>ppl</a:t>
            </a:r>
            <a:r>
              <a:rPr lang="en-US" dirty="0" smtClean="0"/>
              <a:t> against the </a:t>
            </a:r>
            <a:r>
              <a:rPr lang="en-US" dirty="0" smtClean="0"/>
              <a:t>Constitution &amp; new system of </a:t>
            </a:r>
            <a:r>
              <a:rPr lang="en-US" dirty="0" err="1" smtClean="0"/>
              <a:t>govt</a:t>
            </a:r>
            <a:endParaRPr lang="en-US" dirty="0" smtClean="0"/>
          </a:p>
          <a:p>
            <a:pPr lvl="1"/>
            <a:r>
              <a:rPr lang="en-US" dirty="0" smtClean="0"/>
              <a:t>Thought </a:t>
            </a:r>
            <a:r>
              <a:rPr lang="en-US" dirty="0" smtClean="0"/>
              <a:t>went against what                                                                                they </a:t>
            </a:r>
            <a:r>
              <a:rPr lang="en-US" dirty="0" smtClean="0"/>
              <a:t>fought for in the war</a:t>
            </a:r>
          </a:p>
          <a:p>
            <a:pPr lvl="1"/>
            <a:r>
              <a:rPr lang="en-US" dirty="0" smtClean="0"/>
              <a:t>Didn’t think would protect </a:t>
            </a:r>
            <a:r>
              <a:rPr lang="en-US" dirty="0" smtClean="0"/>
              <a:t>                                                                                 states</a:t>
            </a:r>
            <a:r>
              <a:rPr lang="en-US" dirty="0" smtClean="0"/>
              <a:t>’ </a:t>
            </a:r>
            <a:r>
              <a:rPr lang="en-US" dirty="0" smtClean="0"/>
              <a:t>power/</a:t>
            </a:r>
            <a:r>
              <a:rPr lang="en-US" dirty="0" err="1" smtClean="0"/>
              <a:t>ppls</a:t>
            </a:r>
            <a:r>
              <a:rPr lang="en-US" dirty="0" smtClean="0"/>
              <a:t> </a:t>
            </a:r>
            <a:r>
              <a:rPr lang="en-US" dirty="0" smtClean="0"/>
              <a:t>freedom</a:t>
            </a:r>
          </a:p>
          <a:p>
            <a:r>
              <a:rPr lang="en-US" dirty="0"/>
              <a:t>Federalists </a:t>
            </a:r>
            <a:r>
              <a:rPr lang="en-US" dirty="0" smtClean="0"/>
              <a:t>got </a:t>
            </a:r>
            <a:r>
              <a:rPr lang="en-US" dirty="0"/>
              <a:t>support </a:t>
            </a:r>
            <a:r>
              <a:rPr lang="en-US" dirty="0" smtClean="0"/>
              <a:t>                                                                       but </a:t>
            </a:r>
            <a:r>
              <a:rPr lang="en-US" dirty="0" err="1"/>
              <a:t>ppl</a:t>
            </a:r>
            <a:r>
              <a:rPr lang="en-US" dirty="0"/>
              <a:t> </a:t>
            </a:r>
            <a:r>
              <a:rPr lang="en-US" dirty="0" smtClean="0"/>
              <a:t>wanted their rights                                                                      listed </a:t>
            </a:r>
            <a:endParaRPr lang="en-US" dirty="0"/>
          </a:p>
          <a:p>
            <a:pPr lvl="1"/>
            <a:r>
              <a:rPr lang="en-US" dirty="0"/>
              <a:t>States </a:t>
            </a:r>
            <a:r>
              <a:rPr lang="en-US" dirty="0" smtClean="0"/>
              <a:t>wanted </a:t>
            </a:r>
            <a:r>
              <a:rPr lang="en-US" dirty="0" smtClean="0"/>
              <a:t>a </a:t>
            </a:r>
            <a:r>
              <a:rPr lang="en-US" dirty="0"/>
              <a:t>bill of </a:t>
            </a:r>
            <a:r>
              <a:rPr lang="en-US" dirty="0" smtClean="0"/>
              <a:t>rights                                                                                 added to ratify Constitution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38400"/>
            <a:ext cx="4925291" cy="419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5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 of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Most states ratified in 1787 &amp; 1788</a:t>
            </a:r>
          </a:p>
          <a:p>
            <a:pPr lvl="1"/>
            <a:r>
              <a:rPr lang="en-US" sz="2400" dirty="0" smtClean="0"/>
              <a:t>NC &amp; RI didn’t approve until </a:t>
            </a:r>
            <a:r>
              <a:rPr lang="en-US" sz="2400" dirty="0" smtClean="0"/>
              <a:t>after in </a:t>
            </a:r>
            <a:r>
              <a:rPr lang="en-US" sz="2400" dirty="0" smtClean="0"/>
              <a:t>effect</a:t>
            </a:r>
          </a:p>
          <a:p>
            <a:r>
              <a:rPr lang="en-US" sz="2800" dirty="0" smtClean="0"/>
              <a:t>New US </a:t>
            </a:r>
            <a:r>
              <a:rPr lang="en-US" sz="2800" dirty="0" err="1" smtClean="0"/>
              <a:t>govt</a:t>
            </a:r>
            <a:r>
              <a:rPr lang="en-US" sz="2800" dirty="0" smtClean="0"/>
              <a:t> began operating in </a:t>
            </a:r>
            <a:r>
              <a:rPr lang="en-US" sz="2800" dirty="0" smtClean="0"/>
              <a:t>March 1789</a:t>
            </a:r>
            <a:endParaRPr lang="en-US" sz="2800" dirty="0" smtClean="0"/>
          </a:p>
          <a:p>
            <a:r>
              <a:rPr lang="en-US" sz="2800" dirty="0" smtClean="0"/>
              <a:t>Washington sworn in as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president                                        April 30, 1789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352800"/>
            <a:ext cx="2006600" cy="244440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85780"/>
            <a:ext cx="3285114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86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Constitutional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Also called  Philadelphia Convention </a:t>
            </a:r>
            <a:r>
              <a:rPr lang="en-US" sz="2800" dirty="0" err="1" smtClean="0"/>
              <a:t>bc</a:t>
            </a:r>
            <a:r>
              <a:rPr lang="en-US" sz="2800" dirty="0" smtClean="0"/>
              <a:t> </a:t>
            </a:r>
            <a:r>
              <a:rPr lang="en-US" sz="2800" dirty="0" smtClean="0"/>
              <a:t>it was held in Philadelphia(1787)</a:t>
            </a:r>
          </a:p>
          <a:p>
            <a:r>
              <a:rPr lang="en-US" sz="2800" dirty="0" smtClean="0"/>
              <a:t>Purpose = to fix the Articles</a:t>
            </a:r>
          </a:p>
          <a:p>
            <a:r>
              <a:rPr lang="en-US" sz="2800" dirty="0" smtClean="0"/>
              <a:t>All</a:t>
            </a:r>
            <a:r>
              <a:rPr lang="en-US" sz="2800" dirty="0" smtClean="0"/>
              <a:t>13 </a:t>
            </a:r>
            <a:r>
              <a:rPr lang="en-US" sz="2800" dirty="0" smtClean="0"/>
              <a:t>states to send </a:t>
            </a:r>
            <a:r>
              <a:rPr lang="en-US" sz="2800" dirty="0" smtClean="0"/>
              <a:t>delegates to Philadelphia </a:t>
            </a:r>
            <a:endParaRPr lang="en-US" sz="2800" dirty="0" smtClean="0"/>
          </a:p>
          <a:p>
            <a:pPr lvl="2"/>
            <a:r>
              <a:rPr lang="en-US" dirty="0" smtClean="0"/>
              <a:t>55 delegates</a:t>
            </a:r>
            <a:endParaRPr lang="en-US" dirty="0"/>
          </a:p>
        </p:txBody>
      </p:sp>
      <p:pic>
        <p:nvPicPr>
          <p:cNvPr id="4" name="Picture 3" descr="Independence-Hall-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33800"/>
            <a:ext cx="3581400" cy="310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63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Constitutional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Rhode Island didn’t attend</a:t>
            </a:r>
          </a:p>
          <a:p>
            <a:pPr lvl="1"/>
            <a:r>
              <a:rPr lang="en-US" sz="2400" dirty="0" smtClean="0"/>
              <a:t>wanted control of </a:t>
            </a:r>
            <a:r>
              <a:rPr lang="en-US" sz="2400" dirty="0" smtClean="0"/>
              <a:t>own </a:t>
            </a:r>
            <a:r>
              <a:rPr lang="en-US" sz="2400" dirty="0" smtClean="0"/>
              <a:t>state</a:t>
            </a:r>
            <a:endParaRPr lang="en-US" dirty="0" smtClean="0"/>
          </a:p>
          <a:p>
            <a:r>
              <a:rPr lang="en-US" sz="2800" dirty="0" smtClean="0"/>
              <a:t>Delegates </a:t>
            </a:r>
            <a:r>
              <a:rPr lang="en-US" sz="2800" dirty="0" smtClean="0"/>
              <a:t>influenced </a:t>
            </a:r>
            <a:r>
              <a:rPr lang="en-US" sz="2800" dirty="0" smtClean="0"/>
              <a:t>by British principles </a:t>
            </a:r>
            <a:r>
              <a:rPr lang="en-US" sz="2800" dirty="0"/>
              <a:t>&amp;</a:t>
            </a:r>
            <a:r>
              <a:rPr lang="en-US" sz="2800" dirty="0" smtClean="0"/>
              <a:t> thinkers:</a:t>
            </a:r>
          </a:p>
          <a:p>
            <a:pPr lvl="1"/>
            <a:r>
              <a:rPr lang="en-US" sz="2400" dirty="0" smtClean="0"/>
              <a:t>Magna Carta, British Parliament, Mayflower Compact, English Bill of Rights, The </a:t>
            </a:r>
            <a:r>
              <a:rPr lang="en-US" sz="2400" dirty="0" smtClean="0"/>
              <a:t>Enlightenment &amp; </a:t>
            </a:r>
            <a:r>
              <a:rPr lang="en-US" sz="2400" dirty="0" smtClean="0"/>
              <a:t>its thinkers (John Locke, Thomas Hobbes, Jean-Jacques Rousseau)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62000"/>
            <a:ext cx="131482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477" y="4419600"/>
            <a:ext cx="1752226" cy="231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16882"/>
            <a:ext cx="1372971" cy="191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56167"/>
            <a:ext cx="1371600" cy="167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836" y="5110527"/>
            <a:ext cx="2362200" cy="162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59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Constitutional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Delegates kept meetings secret</a:t>
            </a:r>
          </a:p>
          <a:p>
            <a:pPr lvl="1"/>
            <a:r>
              <a:rPr lang="en-US" sz="2400" dirty="0" smtClean="0"/>
              <a:t>Didn’t want pressure or public </a:t>
            </a:r>
            <a:r>
              <a:rPr lang="en-US" sz="2400" dirty="0" smtClean="0"/>
              <a:t>interference </a:t>
            </a:r>
            <a:endParaRPr lang="en-US" sz="2400" dirty="0" smtClean="0"/>
          </a:p>
          <a:p>
            <a:pPr lvl="1"/>
            <a:r>
              <a:rPr lang="en-US" sz="2400" dirty="0"/>
              <a:t>K</a:t>
            </a:r>
            <a:r>
              <a:rPr lang="en-US" sz="2400" dirty="0" smtClean="0"/>
              <a:t>now </a:t>
            </a:r>
            <a:r>
              <a:rPr lang="en-US" sz="2400" dirty="0" smtClean="0"/>
              <a:t>what happened                                                               b/c James Madison </a:t>
            </a:r>
            <a:r>
              <a:rPr lang="en-US" sz="2400" dirty="0" smtClean="0"/>
              <a:t>kept diary</a:t>
            </a:r>
            <a:endParaRPr lang="en-US" sz="2400" dirty="0" smtClean="0"/>
          </a:p>
          <a:p>
            <a:pPr lvl="2"/>
            <a:r>
              <a:rPr lang="en-US" sz="2200" dirty="0"/>
              <a:t>C</a:t>
            </a:r>
            <a:r>
              <a:rPr lang="en-US" sz="2200" dirty="0" smtClean="0"/>
              <a:t>alled Father of </a:t>
            </a:r>
            <a:r>
              <a:rPr lang="en-US" sz="2200" dirty="0" smtClean="0"/>
              <a:t>the Constitution</a:t>
            </a:r>
            <a:endParaRPr lang="en-US" sz="2200" dirty="0"/>
          </a:p>
        </p:txBody>
      </p:sp>
      <p:pic>
        <p:nvPicPr>
          <p:cNvPr id="4" name="Picture 3" descr="jm not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71461"/>
            <a:ext cx="3173413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002" y="4038600"/>
            <a:ext cx="1933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65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Constitutional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Initial goal </a:t>
            </a:r>
            <a:r>
              <a:rPr lang="en-US" sz="2800" dirty="0" smtClean="0"/>
              <a:t>= </a:t>
            </a:r>
            <a:r>
              <a:rPr lang="en-US" sz="2800" dirty="0" smtClean="0"/>
              <a:t>revise </a:t>
            </a:r>
            <a:r>
              <a:rPr lang="en-US" sz="2800" dirty="0" smtClean="0"/>
              <a:t>the </a:t>
            </a:r>
            <a:r>
              <a:rPr lang="en-US" sz="2800" dirty="0" err="1" smtClean="0"/>
              <a:t>AoC</a:t>
            </a:r>
            <a:endParaRPr lang="en-US" sz="2800" dirty="0" smtClean="0"/>
          </a:p>
          <a:p>
            <a:r>
              <a:rPr lang="en-US" sz="2800" dirty="0" smtClean="0"/>
              <a:t>Eventually threw </a:t>
            </a:r>
            <a:r>
              <a:rPr lang="en-US" sz="2800" dirty="0" smtClean="0"/>
              <a:t>out </a:t>
            </a:r>
            <a:r>
              <a:rPr lang="en-US" sz="2800" dirty="0" err="1" smtClean="0"/>
              <a:t>AoC</a:t>
            </a:r>
            <a:endParaRPr lang="en-US" sz="2800" dirty="0" smtClean="0"/>
          </a:p>
          <a:p>
            <a:r>
              <a:rPr lang="en-US" sz="2800" dirty="0" smtClean="0"/>
              <a:t>Decided new </a:t>
            </a:r>
            <a:r>
              <a:rPr lang="en-US" sz="2800" dirty="0" smtClean="0"/>
              <a:t>constitution (</a:t>
            </a:r>
            <a:r>
              <a:rPr lang="en-US" sz="2800" dirty="0" err="1" smtClean="0"/>
              <a:t>govt</a:t>
            </a:r>
            <a:r>
              <a:rPr lang="en-US" sz="2800" dirty="0" smtClean="0"/>
              <a:t>) </a:t>
            </a:r>
            <a:r>
              <a:rPr lang="en-US" sz="2800" dirty="0" smtClean="0"/>
              <a:t>needed </a:t>
            </a:r>
            <a:r>
              <a:rPr lang="en-US" sz="2800" dirty="0" smtClean="0"/>
              <a:t>to strengthen </a:t>
            </a:r>
            <a:r>
              <a:rPr lang="en-US" sz="2800" dirty="0" err="1" smtClean="0"/>
              <a:t>govt</a:t>
            </a:r>
            <a:endParaRPr lang="en-US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3810000"/>
            <a:ext cx="304294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42" y="4038600"/>
            <a:ext cx="3364057" cy="270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36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Framers </a:t>
            </a:r>
            <a:r>
              <a:rPr lang="en-US" sz="2800" dirty="0" err="1" smtClean="0"/>
              <a:t>estab</a:t>
            </a:r>
            <a:r>
              <a:rPr lang="en-US" sz="2800" dirty="0" smtClean="0"/>
              <a:t> sys of </a:t>
            </a:r>
            <a:r>
              <a:rPr lang="en-US" sz="2800" dirty="0" err="1" smtClean="0"/>
              <a:t>govt</a:t>
            </a:r>
            <a:r>
              <a:rPr lang="en-US" sz="2800" dirty="0" smtClean="0"/>
              <a:t> called federalism </a:t>
            </a:r>
          </a:p>
          <a:p>
            <a:pPr lvl="1"/>
            <a:r>
              <a:rPr lang="en-US" sz="2400" dirty="0" smtClean="0"/>
              <a:t>Divides </a:t>
            </a:r>
            <a:r>
              <a:rPr lang="en-US" sz="2400" dirty="0" err="1" smtClean="0"/>
              <a:t>govt’s</a:t>
            </a:r>
            <a:r>
              <a:rPr lang="en-US" sz="2400" dirty="0" smtClean="0"/>
              <a:t> powers </a:t>
            </a:r>
            <a:r>
              <a:rPr lang="en-US" sz="2400" dirty="0" err="1" smtClean="0"/>
              <a:t>btwn</a:t>
            </a:r>
            <a:r>
              <a:rPr lang="en-US" sz="2400" dirty="0" smtClean="0"/>
              <a:t> national </a:t>
            </a:r>
            <a:r>
              <a:rPr lang="en-US" sz="2400" dirty="0" err="1" smtClean="0"/>
              <a:t>govt</a:t>
            </a:r>
            <a:r>
              <a:rPr lang="en-US" sz="2400" dirty="0" smtClean="0"/>
              <a:t> &amp; </a:t>
            </a:r>
            <a:r>
              <a:rPr lang="en-US" sz="2400" dirty="0" smtClean="0"/>
              <a:t>state </a:t>
            </a:r>
            <a:r>
              <a:rPr lang="en-US" sz="2400" dirty="0" err="1" smtClean="0"/>
              <a:t>govt</a:t>
            </a:r>
            <a:endParaRPr lang="en-US" sz="2400" dirty="0" smtClean="0"/>
          </a:p>
          <a:p>
            <a:r>
              <a:rPr lang="en-US" sz="2800" dirty="0"/>
              <a:t>Delegates wanted diff things under federal sys</a:t>
            </a:r>
          </a:p>
          <a:p>
            <a:r>
              <a:rPr lang="en-US" sz="2800" dirty="0"/>
              <a:t>The Great Compromise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Set up &amp; representation in Congress</a:t>
            </a:r>
            <a:endParaRPr lang="en-US" sz="2400" dirty="0"/>
          </a:p>
          <a:p>
            <a:pPr lvl="1"/>
            <a:r>
              <a:rPr lang="en-US" sz="2400" dirty="0"/>
              <a:t>Congress = 2 houses</a:t>
            </a:r>
          </a:p>
          <a:p>
            <a:pPr lvl="2"/>
            <a:r>
              <a:rPr lang="en-US" dirty="0"/>
              <a:t>Senate - equal representation</a:t>
            </a:r>
          </a:p>
          <a:p>
            <a:pPr lvl="2"/>
            <a:r>
              <a:rPr lang="en-US" dirty="0"/>
              <a:t>House of Representatives - based on </a:t>
            </a:r>
            <a:r>
              <a:rPr lang="en-US" dirty="0" smtClean="0"/>
              <a:t>                                                               state </a:t>
            </a:r>
            <a:r>
              <a:rPr lang="en-US" dirty="0"/>
              <a:t>population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038600"/>
            <a:ext cx="2819400" cy="262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Becomes Stronger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Constitution gave national </a:t>
            </a:r>
            <a:r>
              <a:rPr lang="en-US" sz="2800" dirty="0" err="1" smtClean="0"/>
              <a:t>govt</a:t>
            </a:r>
            <a:r>
              <a:rPr lang="en-US" sz="2800" dirty="0" smtClean="0"/>
              <a:t> more power:</a:t>
            </a:r>
          </a:p>
          <a:p>
            <a:pPr lvl="1"/>
            <a:r>
              <a:rPr lang="en-US" sz="2400" dirty="0" smtClean="0"/>
              <a:t>Power to </a:t>
            </a:r>
            <a:r>
              <a:rPr lang="en-US" sz="2400" dirty="0" smtClean="0"/>
              <a:t>coin/print </a:t>
            </a:r>
            <a:r>
              <a:rPr lang="en-US" sz="2400" dirty="0" smtClean="0"/>
              <a:t>money; set taxes</a:t>
            </a:r>
          </a:p>
          <a:p>
            <a:pPr lvl="1"/>
            <a:r>
              <a:rPr lang="en-US" sz="2400" dirty="0" smtClean="0"/>
              <a:t>Raise armed forces</a:t>
            </a:r>
          </a:p>
          <a:p>
            <a:pPr lvl="1"/>
            <a:r>
              <a:rPr lang="en-US" sz="2400" dirty="0" smtClean="0"/>
              <a:t>Regulate </a:t>
            </a:r>
            <a:r>
              <a:rPr lang="en-US" sz="2400" dirty="0" smtClean="0"/>
              <a:t>trade</a:t>
            </a:r>
            <a:endParaRPr lang="en-US" sz="2400" dirty="0" smtClean="0"/>
          </a:p>
          <a:p>
            <a:r>
              <a:rPr lang="en-US" sz="2800" dirty="0" smtClean="0"/>
              <a:t>A president will carry out nation’s laws </a:t>
            </a:r>
          </a:p>
          <a:p>
            <a:r>
              <a:rPr lang="en-US" sz="2800" dirty="0" smtClean="0"/>
              <a:t>Created Supreme Court to interpret laws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8" y="5057312"/>
            <a:ext cx="1752600" cy="1315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838700"/>
            <a:ext cx="175260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859482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Becomes Stronger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Constitution completed September 1787</a:t>
            </a:r>
          </a:p>
          <a:p>
            <a:pPr lvl="1"/>
            <a:r>
              <a:rPr lang="en-US" dirty="0" smtClean="0"/>
              <a:t>39 of 42 delegates that were </a:t>
            </a:r>
            <a:r>
              <a:rPr lang="en-US" dirty="0" smtClean="0"/>
              <a:t>present </a:t>
            </a:r>
            <a:r>
              <a:rPr lang="en-US" dirty="0" smtClean="0"/>
              <a:t>signed the </a:t>
            </a:r>
            <a:r>
              <a:rPr lang="en-US" dirty="0" smtClean="0"/>
              <a:t>Constitution</a:t>
            </a:r>
            <a:endParaRPr lang="en-US" dirty="0" smtClean="0"/>
          </a:p>
          <a:p>
            <a:r>
              <a:rPr lang="en-US" sz="2800" dirty="0" smtClean="0"/>
              <a:t>Needed to be ratified </a:t>
            </a:r>
            <a:r>
              <a:rPr lang="en-US" sz="2800" dirty="0" smtClean="0"/>
              <a:t>to </a:t>
            </a:r>
            <a:r>
              <a:rPr lang="en-US" sz="2800" dirty="0" smtClean="0"/>
              <a:t>become law</a:t>
            </a:r>
          </a:p>
          <a:p>
            <a:pPr lvl="1"/>
            <a:r>
              <a:rPr lang="en-US" sz="2400" dirty="0" smtClean="0"/>
              <a:t>Ratification </a:t>
            </a:r>
            <a:r>
              <a:rPr lang="en-US" sz="2400" dirty="0" smtClean="0"/>
              <a:t>= </a:t>
            </a:r>
            <a:r>
              <a:rPr lang="en-US" sz="2400" dirty="0" smtClean="0"/>
              <a:t>approval</a:t>
            </a:r>
          </a:p>
          <a:p>
            <a:pPr lvl="1"/>
            <a:r>
              <a:rPr lang="en-US" sz="2400" dirty="0"/>
              <a:t>9 of 13 states needed to ratify/make law</a:t>
            </a:r>
          </a:p>
          <a:p>
            <a:pPr lvl="1"/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3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 of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/>
          <a:lstStyle/>
          <a:p>
            <a:r>
              <a:rPr lang="en-US" sz="2800" dirty="0" err="1" smtClean="0"/>
              <a:t>Ppl</a:t>
            </a:r>
            <a:r>
              <a:rPr lang="en-US" sz="2800" dirty="0" smtClean="0"/>
              <a:t> took sides &amp; tried to persuade others </a:t>
            </a:r>
          </a:p>
          <a:p>
            <a:r>
              <a:rPr lang="en-US" sz="2800" dirty="0" smtClean="0"/>
              <a:t>Federalists – </a:t>
            </a:r>
            <a:r>
              <a:rPr lang="en-US" sz="2800" dirty="0" smtClean="0"/>
              <a:t>supported Constitution &amp; </a:t>
            </a:r>
            <a:r>
              <a:rPr lang="en-US" sz="2800" dirty="0" smtClean="0"/>
              <a:t>strong national </a:t>
            </a:r>
            <a:r>
              <a:rPr lang="en-US" sz="2800" dirty="0" err="1" smtClean="0"/>
              <a:t>govt</a:t>
            </a:r>
            <a:endParaRPr lang="en-US" sz="2800" dirty="0" smtClean="0"/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eeded </a:t>
            </a:r>
            <a:r>
              <a:rPr lang="en-US" sz="2400" dirty="0" smtClean="0"/>
              <a:t>to keep country unified</a:t>
            </a:r>
          </a:p>
          <a:p>
            <a:pPr lvl="1"/>
            <a:r>
              <a:rPr lang="en-US" sz="2400" dirty="0" smtClean="0"/>
              <a:t>Alexander Hamilton, John Jay, James Madison</a:t>
            </a:r>
          </a:p>
          <a:p>
            <a:pPr lvl="1"/>
            <a:r>
              <a:rPr lang="en-US" sz="2400" dirty="0" smtClean="0"/>
              <a:t>Created the Federalist Papers to gain support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fed pap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76255"/>
            <a:ext cx="1676400" cy="271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05891" y="5091660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Paper #10 :  “A Republic, by which I mean a Government in which the scheme of representation takes place . . . Promises the cure for which we are seeking . . . .”  - James Madison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0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541</TotalTime>
  <Words>428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Unit 1: Foundations &amp; Development</vt:lpstr>
      <vt:lpstr>The Constitutional Convention</vt:lpstr>
      <vt:lpstr>The Constitutional Convention</vt:lpstr>
      <vt:lpstr>The Constitutional Convention</vt:lpstr>
      <vt:lpstr>The Constitutional Convention</vt:lpstr>
      <vt:lpstr>Writing the Constitution</vt:lpstr>
      <vt:lpstr>Government Becomes Stronger</vt:lpstr>
      <vt:lpstr>Government Becomes Stronger</vt:lpstr>
      <vt:lpstr>Approval of the Constitution</vt:lpstr>
      <vt:lpstr>Approval of the Constitution</vt:lpstr>
      <vt:lpstr>Approval of the Constitution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Whitney</dc:creator>
  <cp:lastModifiedBy>Whitney</cp:lastModifiedBy>
  <cp:revision>86</cp:revision>
  <dcterms:created xsi:type="dcterms:W3CDTF">2012-09-06T19:00:24Z</dcterms:created>
  <dcterms:modified xsi:type="dcterms:W3CDTF">2015-01-21T03:58:32Z</dcterms:modified>
</cp:coreProperties>
</file>