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4B2500"/>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4B2500"/>
                </a:solidFill>
              </a:endParaRPr>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solidFill>
                <a:srgbClr val="4B2500"/>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4B2500"/>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F17ED77A-A5D0-4DF0-B68D-AA9D9AF1BB6F}" type="slidenum">
              <a:rPr lang="en-US">
                <a:solidFill>
                  <a:srgbClr val="4B2500"/>
                </a:solidFill>
              </a:rPr>
              <a:pPr>
                <a:defRPr/>
              </a:pPr>
              <a:t>‹#›</a:t>
            </a:fld>
            <a:endParaRPr lang="en-US">
              <a:solidFill>
                <a:srgbClr val="4B2500"/>
              </a:solidFill>
            </a:endParaRPr>
          </a:p>
        </p:txBody>
      </p:sp>
    </p:spTree>
    <p:extLst>
      <p:ext uri="{BB962C8B-B14F-4D97-AF65-F5344CB8AC3E}">
        <p14:creationId xmlns:p14="http://schemas.microsoft.com/office/powerpoint/2010/main" val="4039765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E62DA07-DF25-4CED-8030-A1D775542536}" type="slidenum">
              <a:rPr lang="en-US">
                <a:solidFill>
                  <a:srgbClr val="4B2500"/>
                </a:solidFill>
              </a:rPr>
              <a:pPr>
                <a:defRPr/>
              </a:pPr>
              <a:t>‹#›</a:t>
            </a:fld>
            <a:endParaRPr lang="en-US">
              <a:solidFill>
                <a:srgbClr val="4B2500"/>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398362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9899007-5BAC-45AF-9A33-F086BA4B87C1}" type="slidenum">
              <a:rPr lang="en-US">
                <a:solidFill>
                  <a:srgbClr val="4B2500"/>
                </a:solidFill>
              </a:rPr>
              <a:pPr>
                <a:defRPr/>
              </a:pPr>
              <a:t>‹#›</a:t>
            </a:fld>
            <a:endParaRPr lang="en-US">
              <a:solidFill>
                <a:srgbClr val="4B2500"/>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284750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fontAlgn="base">
                <a:spcBef>
                  <a:spcPct val="0"/>
                </a:spcBef>
                <a:spcAft>
                  <a:spcPct val="0"/>
                </a:spcAft>
                <a:defRPr/>
              </a:pPr>
              <a:endParaRPr lang="en-US" sz="2400">
                <a:solidFill>
                  <a:srgbClr val="FFFFCC"/>
                </a:solidFill>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fontAlgn="base">
                <a:spcBef>
                  <a:spcPct val="0"/>
                </a:spcBef>
                <a:spcAft>
                  <a:spcPct val="0"/>
                </a:spcAft>
                <a:defRPr/>
              </a:pPr>
              <a:endParaRPr lang="en-US" sz="2400">
                <a:solidFill>
                  <a:srgbClr val="FFFFCC"/>
                </a:solidFill>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fontAlgn="base">
                <a:spcBef>
                  <a:spcPct val="0"/>
                </a:spcBef>
                <a:spcAft>
                  <a:spcPct val="0"/>
                </a:spcAft>
                <a:defRPr/>
              </a:pPr>
              <a:endParaRPr lang="en-US" sz="2400">
                <a:solidFill>
                  <a:srgbClr val="FFFFCC"/>
                </a:solidFill>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fontAlgn="base">
                <a:spcBef>
                  <a:spcPct val="0"/>
                </a:spcBef>
                <a:spcAft>
                  <a:spcPct val="0"/>
                </a:spcAft>
                <a:defRPr/>
              </a:pPr>
              <a:endParaRPr lang="en-US" sz="2400">
                <a:solidFill>
                  <a:srgbClr val="FFFFCC"/>
                </a:solidFill>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fontAlgn="base">
                <a:spcBef>
                  <a:spcPct val="0"/>
                </a:spcBef>
                <a:spcAft>
                  <a:spcPct val="0"/>
                </a:spcAft>
                <a:defRPr/>
              </a:pPr>
              <a:endParaRPr lang="en-US" sz="2400">
                <a:solidFill>
                  <a:srgbClr val="FFFFCC"/>
                </a:solidFill>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fontAlgn="base">
                <a:spcBef>
                  <a:spcPct val="0"/>
                </a:spcBef>
                <a:spcAft>
                  <a:spcPct val="0"/>
                </a:spcAft>
                <a:defRPr/>
              </a:pPr>
              <a:endParaRPr lang="en-US" sz="2400">
                <a:solidFill>
                  <a:srgbClr val="FFFFCC"/>
                </a:solidFill>
                <a:latin typeface="Times New Roman" pitchFamily="18" charset="0"/>
              </a:endParaRPr>
            </a:p>
          </p:txBody>
        </p:sp>
      </p:grpSp>
      <p:sp>
        <p:nvSpPr>
          <p:cNvPr id="11276"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11277"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solidFill>
                <a:srgbClr val="FFFFCC"/>
              </a:solidFill>
            </a:endParaRPr>
          </a:p>
        </p:txBody>
      </p:sp>
      <p:sp>
        <p:nvSpPr>
          <p:cNvPr id="12" name="Rectangle 10"/>
          <p:cNvSpPr>
            <a:spLocks noGrp="1" noChangeArrowheads="1"/>
          </p:cNvSpPr>
          <p:nvPr>
            <p:ph type="ftr" sz="quarter" idx="11"/>
          </p:nvPr>
        </p:nvSpPr>
        <p:spPr/>
        <p:txBody>
          <a:bodyPr/>
          <a:lstStyle>
            <a:lvl1pPr>
              <a:defRPr/>
            </a:lvl1pPr>
          </a:lstStyle>
          <a:p>
            <a:pPr>
              <a:defRPr/>
            </a:pPr>
            <a:endParaRPr lang="en-US">
              <a:solidFill>
                <a:srgbClr val="FFFFCC"/>
              </a:solidFill>
            </a:endParaRPr>
          </a:p>
        </p:txBody>
      </p:sp>
      <p:sp>
        <p:nvSpPr>
          <p:cNvPr id="13" name="Rectangle 11"/>
          <p:cNvSpPr>
            <a:spLocks noGrp="1" noChangeArrowheads="1"/>
          </p:cNvSpPr>
          <p:nvPr>
            <p:ph type="sldNum" sz="quarter" idx="12"/>
          </p:nvPr>
        </p:nvSpPr>
        <p:spPr/>
        <p:txBody>
          <a:bodyPr/>
          <a:lstStyle>
            <a:lvl1pPr>
              <a:defRPr/>
            </a:lvl1pPr>
          </a:lstStyle>
          <a:p>
            <a:pPr>
              <a:defRPr/>
            </a:pPr>
            <a:fld id="{DE2F7E32-D5B1-4E0D-9792-87A9EADFB440}"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225579041"/>
      </p:ext>
    </p:extLst>
  </p:cSld>
  <p:clrMapOvr>
    <a:masterClrMapping/>
  </p:clrMapOvr>
  <p:transition>
    <p:comb/>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86A7EB9-74AA-4BFB-866A-F8A4C1ACABA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316439861"/>
      </p:ext>
    </p:extLst>
  </p:cSld>
  <p:clrMapOvr>
    <a:masterClrMapping/>
  </p:clrMapOvr>
  <p:transition>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4C49CA2-771A-45F3-A32A-72DEAEB1A963}"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73438989"/>
      </p:ext>
    </p:extLst>
  </p:cSld>
  <p:clrMapOvr>
    <a:masterClrMapping/>
  </p:clrMapOvr>
  <p:transition>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AAF97F1-93CC-4B97-A4D1-3549609D0E33}"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792708"/>
      </p:ext>
    </p:extLst>
  </p:cSld>
  <p:clrMapOvr>
    <a:masterClrMapping/>
  </p:clrMapOvr>
  <p:transition>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2689F180-2689-4369-BE95-BAFD1CC1A78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331574761"/>
      </p:ext>
    </p:extLst>
  </p:cSld>
  <p:clrMapOvr>
    <a:masterClrMapping/>
  </p:clrMapOvr>
  <p:transition>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53F6A19C-5163-439C-900F-41D3F283474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203042718"/>
      </p:ext>
    </p:extLst>
  </p:cSld>
  <p:clrMapOvr>
    <a:masterClrMapping/>
  </p:clrMapOvr>
  <p:transition>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468D74CC-EA73-443A-B17A-DD1093B998EB}"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692353465"/>
      </p:ext>
    </p:extLst>
  </p:cSld>
  <p:clrMapOvr>
    <a:masterClrMapping/>
  </p:clrMapOvr>
  <p:transition>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ABC44DE-7929-43D2-890B-EB7731A0EAD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264567874"/>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005F1CF7-8451-4AA3-94A7-5CA236AC3752}" type="slidenum">
              <a:rPr lang="en-US">
                <a:solidFill>
                  <a:srgbClr val="4B2500"/>
                </a:solidFill>
              </a:rPr>
              <a:pPr>
                <a:defRPr/>
              </a:pPr>
              <a:t>‹#›</a:t>
            </a:fld>
            <a:endParaRPr lang="en-US">
              <a:solidFill>
                <a:srgbClr val="4B2500"/>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2113929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944AEEA-7D25-4FEC-BC52-F23ABE85E58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413939820"/>
      </p:ext>
    </p:extLst>
  </p:cSld>
  <p:clrMapOvr>
    <a:masterClrMapping/>
  </p:clrMapOvr>
  <p:transition>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948D0B5F-D576-4414-AF46-A9788F9629B7}"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772049784"/>
      </p:ext>
    </p:extLst>
  </p:cSld>
  <p:clrMapOvr>
    <a:masterClrMapping/>
  </p:clrMapOvr>
  <p:transition>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4E6D51D-573A-4000-82A2-92A09D86068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492031587"/>
      </p:ext>
    </p:extLst>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EDC6EFA-579B-4B0B-A942-B419039C7B11}" type="slidenum">
              <a:rPr lang="en-US">
                <a:solidFill>
                  <a:srgbClr val="4B2500"/>
                </a:solidFill>
              </a:rPr>
              <a:pPr>
                <a:defRPr/>
              </a:pPr>
              <a:t>‹#›</a:t>
            </a:fld>
            <a:endParaRPr lang="en-US">
              <a:solidFill>
                <a:srgbClr val="4B2500"/>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3077618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75F103E-0522-444C-8969-E96C98017652}" type="slidenum">
              <a:rPr lang="en-US">
                <a:solidFill>
                  <a:srgbClr val="4B2500"/>
                </a:solidFill>
              </a:rPr>
              <a:pPr>
                <a:defRPr/>
              </a:pPr>
              <a:t>‹#›</a:t>
            </a:fld>
            <a:endParaRPr lang="en-US">
              <a:solidFill>
                <a:srgbClr val="4B2500"/>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77553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7848514D-E00B-4C0F-94F5-4DA91710FD1E}" type="slidenum">
              <a:rPr lang="en-US">
                <a:solidFill>
                  <a:srgbClr val="4B2500"/>
                </a:solidFill>
              </a:rPr>
              <a:pPr>
                <a:defRPr/>
              </a:pPr>
              <a:t>‹#›</a:t>
            </a:fld>
            <a:endParaRPr lang="en-US">
              <a:solidFill>
                <a:srgbClr val="4B2500"/>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3514862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F925FBDB-4DCB-4C57-9B33-2B3CAE72AE14}" type="slidenum">
              <a:rPr lang="en-US">
                <a:solidFill>
                  <a:srgbClr val="4B2500"/>
                </a:solidFill>
              </a:rPr>
              <a:pPr>
                <a:defRPr/>
              </a:pPr>
              <a:t>‹#›</a:t>
            </a:fld>
            <a:endParaRPr lang="en-US">
              <a:solidFill>
                <a:srgbClr val="4B2500"/>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1719730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EEFCF64A-FE6E-4CAB-95DE-B2D0DE1E3BD2}" type="slidenum">
              <a:rPr lang="en-US">
                <a:solidFill>
                  <a:srgbClr val="4B2500"/>
                </a:solidFill>
              </a:rPr>
              <a:pPr>
                <a:defRPr/>
              </a:pPr>
              <a:t>‹#›</a:t>
            </a:fld>
            <a:endParaRPr lang="en-US">
              <a:solidFill>
                <a:srgbClr val="4B2500"/>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3298114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FC38779-BEC6-4CD1-93BD-0E573349B582}" type="slidenum">
              <a:rPr lang="en-US">
                <a:solidFill>
                  <a:srgbClr val="4B2500"/>
                </a:solidFill>
              </a:rPr>
              <a:pPr>
                <a:defRPr/>
              </a:pPr>
              <a:t>‹#›</a:t>
            </a:fld>
            <a:endParaRPr lang="en-US">
              <a:solidFill>
                <a:srgbClr val="4B2500"/>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17525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83D3F5B-209E-4E8E-AD9F-D3F031CB0491}" type="slidenum">
              <a:rPr lang="en-US">
                <a:solidFill>
                  <a:srgbClr val="4B2500"/>
                </a:solidFill>
              </a:rPr>
              <a:pPr>
                <a:defRPr/>
              </a:pPr>
              <a:t>‹#›</a:t>
            </a:fld>
            <a:endParaRPr lang="en-US">
              <a:solidFill>
                <a:srgbClr val="4B2500"/>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286650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endParaRPr lang="en-US">
              <a:solidFill>
                <a:srgbClr val="4B2500"/>
              </a:solidFill>
            </a:endParaRPr>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defRPr/>
            </a:pPr>
            <a:fld id="{868A1874-8588-4FC0-AE18-CE2A3A72EFCF}" type="slidenum">
              <a:rPr lang="en-US">
                <a:solidFill>
                  <a:srgbClr val="4B2500"/>
                </a:solidFill>
              </a:rPr>
              <a:pPr fontAlgn="base">
                <a:spcBef>
                  <a:spcPct val="0"/>
                </a:spcBef>
                <a:spcAft>
                  <a:spcPct val="0"/>
                </a:spcAft>
                <a:defRPr/>
              </a:pPr>
              <a:t>‹#›</a:t>
            </a:fld>
            <a:endParaRPr lang="en-US">
              <a:solidFill>
                <a:srgbClr val="4B2500"/>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4B2500"/>
                  </a:solidFill>
                </a:endParaRPr>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4B2500"/>
                </a:solidFill>
              </a:endParaRPr>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en-US">
              <a:solidFill>
                <a:srgbClr val="4B2500"/>
              </a:solidFill>
            </a:endParaRPr>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315786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dissolve">
                                      <p:cBhvr>
                                        <p:cTn id="7" dur="500"/>
                                        <p:tgtEl>
                                          <p:spTgt spid="41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11">
                                            <p:txEl>
                                              <p:pRg st="0" end="0"/>
                                            </p:txEl>
                                          </p:spTgt>
                                        </p:tgtEl>
                                        <p:attrNameLst>
                                          <p:attrName>style.visibility</p:attrName>
                                        </p:attrNameLst>
                                      </p:cBhvr>
                                      <p:to>
                                        <p:strVal val="visible"/>
                                      </p:to>
                                    </p:set>
                                    <p:animEffect transition="in" filter="dissolve">
                                      <p:cBhvr>
                                        <p:cTn id="12" dur="500"/>
                                        <p:tgtEl>
                                          <p:spTgt spid="411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111">
                                            <p:txEl>
                                              <p:pRg st="1" end="1"/>
                                            </p:txEl>
                                          </p:spTgt>
                                        </p:tgtEl>
                                        <p:attrNameLst>
                                          <p:attrName>style.visibility</p:attrName>
                                        </p:attrNameLst>
                                      </p:cBhvr>
                                      <p:to>
                                        <p:strVal val="visible"/>
                                      </p:to>
                                    </p:set>
                                    <p:animEffect transition="in" filter="dissolve">
                                      <p:cBhvr>
                                        <p:cTn id="15" dur="500"/>
                                        <p:tgtEl>
                                          <p:spTgt spid="411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111">
                                            <p:txEl>
                                              <p:pRg st="2" end="2"/>
                                            </p:txEl>
                                          </p:spTgt>
                                        </p:tgtEl>
                                        <p:attrNameLst>
                                          <p:attrName>style.visibility</p:attrName>
                                        </p:attrNameLst>
                                      </p:cBhvr>
                                      <p:to>
                                        <p:strVal val="visible"/>
                                      </p:to>
                                    </p:set>
                                    <p:animEffect transition="in" filter="dissolve">
                                      <p:cBhvr>
                                        <p:cTn id="18" dur="500"/>
                                        <p:tgtEl>
                                          <p:spTgt spid="4111">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111">
                                            <p:txEl>
                                              <p:pRg st="3" end="3"/>
                                            </p:txEl>
                                          </p:spTgt>
                                        </p:tgtEl>
                                        <p:attrNameLst>
                                          <p:attrName>style.visibility</p:attrName>
                                        </p:attrNameLst>
                                      </p:cBhvr>
                                      <p:to>
                                        <p:strVal val="visible"/>
                                      </p:to>
                                    </p:set>
                                    <p:animEffect transition="in" filter="dissolve">
                                      <p:cBhvr>
                                        <p:cTn id="21" dur="500"/>
                                        <p:tgtEl>
                                          <p:spTgt spid="4111">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111">
                                            <p:txEl>
                                              <p:pRg st="4" end="4"/>
                                            </p:txEl>
                                          </p:spTgt>
                                        </p:tgtEl>
                                        <p:attrNameLst>
                                          <p:attrName>style.visibility</p:attrName>
                                        </p:attrNameLst>
                                      </p:cBhvr>
                                      <p:to>
                                        <p:strVal val="visible"/>
                                      </p:to>
                                    </p:set>
                                    <p:animEffect transition="in" filter="dissolve">
                                      <p:cBhvr>
                                        <p:cTn id="24" dur="500"/>
                                        <p:tgtEl>
                                          <p:spTgt spid="41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p:bldP spid="4111" grpId="0" build="p">
        <p:tmplLst>
          <p:tmpl lvl="1">
            <p:tnLst>
              <p:par>
                <p:cTn presetID="9" presetClass="entr" presetSubtype="0" fill="hold" nodeType="clickEffect">
                  <p:stCondLst>
                    <p:cond delay="0"/>
                  </p:stCondLst>
                  <p:childTnLst>
                    <p:set>
                      <p:cBhvr>
                        <p:cTn dur="1" fill="hold">
                          <p:stCondLst>
                            <p:cond delay="0"/>
                          </p:stCondLst>
                        </p:cTn>
                        <p:tgtEl>
                          <p:spTgt spid="4111"/>
                        </p:tgtEl>
                        <p:attrNameLst>
                          <p:attrName>style.visibility</p:attrName>
                        </p:attrNameLst>
                      </p:cBhvr>
                      <p:to>
                        <p:strVal val="visible"/>
                      </p:to>
                    </p:set>
                    <p:animEffect transition="in" filter="dissolve">
                      <p:cBhvr>
                        <p:cTn dur="500"/>
                        <p:tgtEl>
                          <p:spTgt spid="4111"/>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4111"/>
                        </p:tgtEl>
                        <p:attrNameLst>
                          <p:attrName>style.visibility</p:attrName>
                        </p:attrNameLst>
                      </p:cBhvr>
                      <p:to>
                        <p:strVal val="visible"/>
                      </p:to>
                    </p:set>
                    <p:animEffect transition="in" filter="dissolve">
                      <p:cBhvr>
                        <p:cTn dur="500"/>
                        <p:tgtEl>
                          <p:spTgt spid="4111"/>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4111"/>
                        </p:tgtEl>
                        <p:attrNameLst>
                          <p:attrName>style.visibility</p:attrName>
                        </p:attrNameLst>
                      </p:cBhvr>
                      <p:to>
                        <p:strVal val="visible"/>
                      </p:to>
                    </p:set>
                    <p:animEffect transition="in" filter="dissolve">
                      <p:cBhvr>
                        <p:cTn dur="500"/>
                        <p:tgtEl>
                          <p:spTgt spid="4111"/>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4111"/>
                        </p:tgtEl>
                        <p:attrNameLst>
                          <p:attrName>style.visibility</p:attrName>
                        </p:attrNameLst>
                      </p:cBhvr>
                      <p:to>
                        <p:strVal val="visible"/>
                      </p:to>
                    </p:set>
                    <p:animEffect transition="in" filter="dissolve">
                      <p:cBhvr>
                        <p:cTn dur="500"/>
                        <p:tgtEl>
                          <p:spTgt spid="4111"/>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4111"/>
                        </p:tgtEl>
                        <p:attrNameLst>
                          <p:attrName>style.visibility</p:attrName>
                        </p:attrNameLst>
                      </p:cBhvr>
                      <p:to>
                        <p:strVal val="visible"/>
                      </p:to>
                    </p:set>
                    <p:animEffect transition="in" filter="dissolve">
                      <p:cBhvr>
                        <p:cTn dur="500"/>
                        <p:tgtEl>
                          <p:spTgt spid="4111"/>
                        </p:tgtEl>
                      </p:cBhvr>
                    </p:animEffect>
                  </p:childTnLst>
                </p:cTn>
              </p:par>
            </p:tnLst>
          </p:tmpl>
        </p:tmplLst>
      </p:bldP>
    </p:bld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243"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fontAlgn="base">
                <a:spcBef>
                  <a:spcPct val="0"/>
                </a:spcBef>
                <a:spcAft>
                  <a:spcPct val="0"/>
                </a:spcAft>
                <a:defRPr/>
              </a:pPr>
              <a:endParaRPr lang="en-US" sz="2400">
                <a:solidFill>
                  <a:srgbClr val="FFFFCC"/>
                </a:solidFill>
                <a:latin typeface="Times New Roman" pitchFamily="18" charset="0"/>
              </a:endParaRPr>
            </a:p>
          </p:txBody>
        </p:sp>
        <p:sp>
          <p:nvSpPr>
            <p:cNvPr id="10244"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fontAlgn="base">
                <a:spcBef>
                  <a:spcPct val="0"/>
                </a:spcBef>
                <a:spcAft>
                  <a:spcPct val="0"/>
                </a:spcAft>
                <a:defRPr/>
              </a:pPr>
              <a:endParaRPr lang="en-US" sz="2400">
                <a:solidFill>
                  <a:srgbClr val="FFFFCC"/>
                </a:solidFill>
                <a:latin typeface="Times New Roman" pitchFamily="18" charset="0"/>
              </a:endParaRPr>
            </a:p>
          </p:txBody>
        </p:sp>
        <p:sp>
          <p:nvSpPr>
            <p:cNvPr id="10245"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fontAlgn="base">
                <a:spcBef>
                  <a:spcPct val="0"/>
                </a:spcBef>
                <a:spcAft>
                  <a:spcPct val="0"/>
                </a:spcAft>
                <a:defRPr/>
              </a:pPr>
              <a:endParaRPr lang="en-US" sz="2400">
                <a:solidFill>
                  <a:srgbClr val="FFFFCC"/>
                </a:solidFill>
                <a:latin typeface="Times New Roman" pitchFamily="18" charset="0"/>
              </a:endParaRPr>
            </a:p>
          </p:txBody>
        </p:sp>
        <p:sp>
          <p:nvSpPr>
            <p:cNvPr id="10246"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fontAlgn="base">
                <a:spcBef>
                  <a:spcPct val="0"/>
                </a:spcBef>
                <a:spcAft>
                  <a:spcPct val="0"/>
                </a:spcAft>
                <a:defRPr/>
              </a:pPr>
              <a:endParaRPr lang="en-US" sz="2400">
                <a:solidFill>
                  <a:srgbClr val="FFFFCC"/>
                </a:solidFill>
                <a:latin typeface="Times New Roman" pitchFamily="18" charset="0"/>
              </a:endParaRPr>
            </a:p>
          </p:txBody>
        </p:sp>
        <p:sp>
          <p:nvSpPr>
            <p:cNvPr id="10247"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fontAlgn="base">
                <a:spcBef>
                  <a:spcPct val="0"/>
                </a:spcBef>
                <a:spcAft>
                  <a:spcPct val="0"/>
                </a:spcAft>
                <a:defRPr/>
              </a:pPr>
              <a:endParaRPr lang="en-US" sz="2400">
                <a:solidFill>
                  <a:srgbClr val="FFFFCC"/>
                </a:solidFill>
                <a:latin typeface="Times New Roman" pitchFamily="18" charset="0"/>
              </a:endParaRPr>
            </a:p>
          </p:txBody>
        </p:sp>
      </p:grpSp>
      <p:sp>
        <p:nvSpPr>
          <p:cNvPr id="10248" name="Rectangle 8"/>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9"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fontAlgn="base">
              <a:spcBef>
                <a:spcPct val="0"/>
              </a:spcBef>
              <a:spcAft>
                <a:spcPct val="0"/>
              </a:spcAft>
              <a:defRPr/>
            </a:pPr>
            <a:endParaRPr lang="en-US">
              <a:solidFill>
                <a:srgbClr val="FFFFCC"/>
              </a:solidFill>
            </a:endParaRPr>
          </a:p>
        </p:txBody>
      </p:sp>
      <p:sp>
        <p:nvSpPr>
          <p:cNvPr id="1025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defRPr/>
            </a:pPr>
            <a:endParaRPr lang="en-US">
              <a:solidFill>
                <a:srgbClr val="FFFFCC"/>
              </a:solidFill>
            </a:endParaRPr>
          </a:p>
        </p:txBody>
      </p:sp>
      <p:sp>
        <p:nvSpPr>
          <p:cNvPr id="10251"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5CD28592-7D00-4A57-988B-577BAB56D6E1}" type="slidenum">
              <a:rPr lang="en-US">
                <a:solidFill>
                  <a:srgbClr val="FFFFCC"/>
                </a:solidFill>
              </a:rPr>
              <a:pPr fontAlgn="base">
                <a:spcBef>
                  <a:spcPct val="0"/>
                </a:spcBef>
                <a:spcAft>
                  <a:spcPct val="0"/>
                </a:spcAft>
                <a:defRPr/>
              </a:pPr>
              <a:t>‹#›</a:t>
            </a:fld>
            <a:endParaRPr lang="en-US">
              <a:solidFill>
                <a:srgbClr val="FFFFCC"/>
              </a:solidFill>
            </a:endParaRPr>
          </a:p>
        </p:txBody>
      </p:sp>
      <p:sp>
        <p:nvSpPr>
          <p:cNvPr id="10252" name="Rectangle 1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42809422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0252"/>
                                        </p:tgtEl>
                                        <p:attrNameLst>
                                          <p:attrName>style.visibility</p:attrName>
                                        </p:attrNameLst>
                                      </p:cBhvr>
                                      <p:to>
                                        <p:strVal val="visible"/>
                                      </p:to>
                                    </p:set>
                                    <p:animEffect transition="in" filter="fade">
                                      <p:cBhvr>
                                        <p:cTn id="7" dur="800" decel="100000"/>
                                        <p:tgtEl>
                                          <p:spTgt spid="10252"/>
                                        </p:tgtEl>
                                      </p:cBhvr>
                                    </p:animEffect>
                                    <p:anim calcmode="lin" valueType="num">
                                      <p:cBhvr>
                                        <p:cTn id="8" dur="800" decel="100000" fill="hold"/>
                                        <p:tgtEl>
                                          <p:spTgt spid="10252"/>
                                        </p:tgtEl>
                                        <p:attrNameLst>
                                          <p:attrName>style.rotation</p:attrName>
                                        </p:attrNameLst>
                                      </p:cBhvr>
                                      <p:tavLst>
                                        <p:tav tm="0">
                                          <p:val>
                                            <p:fltVal val="-90"/>
                                          </p:val>
                                        </p:tav>
                                        <p:tav tm="100000">
                                          <p:val>
                                            <p:fltVal val="0"/>
                                          </p:val>
                                        </p:tav>
                                      </p:tavLst>
                                    </p:anim>
                                    <p:anim calcmode="lin" valueType="num">
                                      <p:cBhvr>
                                        <p:cTn id="9" dur="800" decel="100000" fill="hold"/>
                                        <p:tgtEl>
                                          <p:spTgt spid="10252"/>
                                        </p:tgtEl>
                                        <p:attrNameLst>
                                          <p:attrName>ppt_x</p:attrName>
                                        </p:attrNameLst>
                                      </p:cBhvr>
                                      <p:tavLst>
                                        <p:tav tm="0">
                                          <p:val>
                                            <p:strVal val="#ppt_x+0.4"/>
                                          </p:val>
                                        </p:tav>
                                        <p:tav tm="100000">
                                          <p:val>
                                            <p:strVal val="#ppt_x-0.05"/>
                                          </p:val>
                                        </p:tav>
                                      </p:tavLst>
                                    </p:anim>
                                    <p:anim calcmode="lin" valueType="num">
                                      <p:cBhvr>
                                        <p:cTn id="10" dur="800" decel="100000" fill="hold"/>
                                        <p:tgtEl>
                                          <p:spTgt spid="1025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5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5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0248">
                                            <p:txEl>
                                              <p:pRg st="0" end="0"/>
                                            </p:txEl>
                                          </p:spTgt>
                                        </p:tgtEl>
                                        <p:attrNameLst>
                                          <p:attrName>style.visibility</p:attrName>
                                        </p:attrNameLst>
                                      </p:cBhvr>
                                      <p:to>
                                        <p:strVal val="visible"/>
                                      </p:to>
                                    </p:set>
                                    <p:animEffect transition="in" filter="fade">
                                      <p:cBhvr>
                                        <p:cTn id="17" dur="1000"/>
                                        <p:tgtEl>
                                          <p:spTgt spid="10248">
                                            <p:txEl>
                                              <p:pRg st="0" end="0"/>
                                            </p:txEl>
                                          </p:spTgt>
                                        </p:tgtEl>
                                      </p:cBhvr>
                                    </p:animEffect>
                                    <p:anim calcmode="lin" valueType="num">
                                      <p:cBhvr>
                                        <p:cTn id="18" dur="1000" fill="hold"/>
                                        <p:tgtEl>
                                          <p:spTgt spid="1024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248">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0248">
                                            <p:txEl>
                                              <p:pRg st="1" end="1"/>
                                            </p:txEl>
                                          </p:spTgt>
                                        </p:tgtEl>
                                        <p:attrNameLst>
                                          <p:attrName>style.visibility</p:attrName>
                                        </p:attrNameLst>
                                      </p:cBhvr>
                                      <p:to>
                                        <p:strVal val="visible"/>
                                      </p:to>
                                    </p:set>
                                    <p:animEffect transition="in" filter="fade">
                                      <p:cBhvr>
                                        <p:cTn id="22" dur="1000"/>
                                        <p:tgtEl>
                                          <p:spTgt spid="10248">
                                            <p:txEl>
                                              <p:pRg st="1" end="1"/>
                                            </p:txEl>
                                          </p:spTgt>
                                        </p:tgtEl>
                                      </p:cBhvr>
                                    </p:animEffect>
                                    <p:anim calcmode="lin" valueType="num">
                                      <p:cBhvr>
                                        <p:cTn id="23" dur="1000" fill="hold"/>
                                        <p:tgtEl>
                                          <p:spTgt spid="10248">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0248">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248">
                                            <p:txEl>
                                              <p:pRg st="2" end="2"/>
                                            </p:txEl>
                                          </p:spTgt>
                                        </p:tgtEl>
                                        <p:attrNameLst>
                                          <p:attrName>style.visibility</p:attrName>
                                        </p:attrNameLst>
                                      </p:cBhvr>
                                      <p:to>
                                        <p:strVal val="visible"/>
                                      </p:to>
                                    </p:set>
                                    <p:animEffect transition="in" filter="fade">
                                      <p:cBhvr>
                                        <p:cTn id="27" dur="1000"/>
                                        <p:tgtEl>
                                          <p:spTgt spid="10248">
                                            <p:txEl>
                                              <p:pRg st="2" end="2"/>
                                            </p:txEl>
                                          </p:spTgt>
                                        </p:tgtEl>
                                      </p:cBhvr>
                                    </p:animEffect>
                                    <p:anim calcmode="lin" valueType="num">
                                      <p:cBhvr>
                                        <p:cTn id="28" dur="1000" fill="hold"/>
                                        <p:tgtEl>
                                          <p:spTgt spid="1024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0248">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0248">
                                            <p:txEl>
                                              <p:pRg st="3" end="3"/>
                                            </p:txEl>
                                          </p:spTgt>
                                        </p:tgtEl>
                                        <p:attrNameLst>
                                          <p:attrName>style.visibility</p:attrName>
                                        </p:attrNameLst>
                                      </p:cBhvr>
                                      <p:to>
                                        <p:strVal val="visible"/>
                                      </p:to>
                                    </p:set>
                                    <p:animEffect transition="in" filter="fade">
                                      <p:cBhvr>
                                        <p:cTn id="32" dur="1000"/>
                                        <p:tgtEl>
                                          <p:spTgt spid="10248">
                                            <p:txEl>
                                              <p:pRg st="3" end="3"/>
                                            </p:txEl>
                                          </p:spTgt>
                                        </p:tgtEl>
                                      </p:cBhvr>
                                    </p:animEffect>
                                    <p:anim calcmode="lin" valueType="num">
                                      <p:cBhvr>
                                        <p:cTn id="33" dur="1000" fill="hold"/>
                                        <p:tgtEl>
                                          <p:spTgt spid="10248">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0248">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0248">
                                            <p:txEl>
                                              <p:pRg st="4" end="4"/>
                                            </p:txEl>
                                          </p:spTgt>
                                        </p:tgtEl>
                                        <p:attrNameLst>
                                          <p:attrName>style.visibility</p:attrName>
                                        </p:attrNameLst>
                                      </p:cBhvr>
                                      <p:to>
                                        <p:strVal val="visible"/>
                                      </p:to>
                                    </p:set>
                                    <p:animEffect transition="in" filter="fade">
                                      <p:cBhvr>
                                        <p:cTn id="37" dur="1000"/>
                                        <p:tgtEl>
                                          <p:spTgt spid="10248">
                                            <p:txEl>
                                              <p:pRg st="4" end="4"/>
                                            </p:txEl>
                                          </p:spTgt>
                                        </p:tgtEl>
                                      </p:cBhvr>
                                    </p:animEffect>
                                    <p:anim calcmode="lin" valueType="num">
                                      <p:cBhvr>
                                        <p:cTn id="38" dur="1000" fill="hold"/>
                                        <p:tgtEl>
                                          <p:spTgt spid="10248">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024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build="p">
        <p:tmplLst>
          <p:tmpl lvl="1">
            <p:tnLst>
              <p:par>
                <p:cTn presetID="47" presetClass="entr" presetSubtype="0" fill="hold" nodeType="clickEffect">
                  <p:stCondLst>
                    <p:cond delay="0"/>
                  </p:stCondLst>
                  <p:childTnLst>
                    <p:set>
                      <p:cBhvr>
                        <p:cTn dur="1" fill="hold">
                          <p:stCondLst>
                            <p:cond delay="0"/>
                          </p:stCondLst>
                        </p:cTn>
                        <p:tgtEl>
                          <p:spTgt spid="10248"/>
                        </p:tgtEl>
                        <p:attrNameLst>
                          <p:attrName>style.visibility</p:attrName>
                        </p:attrNameLst>
                      </p:cBhvr>
                      <p:to>
                        <p:strVal val="visible"/>
                      </p:to>
                    </p:set>
                    <p:animEffect transition="in" filter="fade">
                      <p:cBhvr>
                        <p:cTn dur="1000"/>
                        <p:tgtEl>
                          <p:spTgt spid="10248"/>
                        </p:tgtEl>
                      </p:cBhvr>
                    </p:animEffect>
                    <p:anim calcmode="lin" valueType="num">
                      <p:cBhvr>
                        <p:cTn dur="1000" fill="hold"/>
                        <p:tgtEl>
                          <p:spTgt spid="10248"/>
                        </p:tgtEl>
                        <p:attrNameLst>
                          <p:attrName>ppt_x</p:attrName>
                        </p:attrNameLst>
                      </p:cBhvr>
                      <p:tavLst>
                        <p:tav tm="0">
                          <p:val>
                            <p:strVal val="#ppt_x"/>
                          </p:val>
                        </p:tav>
                        <p:tav tm="100000">
                          <p:val>
                            <p:strVal val="#ppt_x"/>
                          </p:val>
                        </p:tav>
                      </p:tavLst>
                    </p:anim>
                    <p:anim calcmode="lin" valueType="num">
                      <p:cBhvr>
                        <p:cTn dur="1000" fill="hold"/>
                        <p:tgtEl>
                          <p:spTgt spid="10248"/>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10248"/>
                        </p:tgtEl>
                        <p:attrNameLst>
                          <p:attrName>style.visibility</p:attrName>
                        </p:attrNameLst>
                      </p:cBhvr>
                      <p:to>
                        <p:strVal val="visible"/>
                      </p:to>
                    </p:set>
                    <p:animEffect transition="in" filter="fade">
                      <p:cBhvr>
                        <p:cTn dur="1000"/>
                        <p:tgtEl>
                          <p:spTgt spid="10248"/>
                        </p:tgtEl>
                      </p:cBhvr>
                    </p:animEffect>
                    <p:anim calcmode="lin" valueType="num">
                      <p:cBhvr>
                        <p:cTn dur="1000" fill="hold"/>
                        <p:tgtEl>
                          <p:spTgt spid="10248"/>
                        </p:tgtEl>
                        <p:attrNameLst>
                          <p:attrName>ppt_x</p:attrName>
                        </p:attrNameLst>
                      </p:cBhvr>
                      <p:tavLst>
                        <p:tav tm="0">
                          <p:val>
                            <p:strVal val="#ppt_x"/>
                          </p:val>
                        </p:tav>
                        <p:tav tm="100000">
                          <p:val>
                            <p:strVal val="#ppt_x"/>
                          </p:val>
                        </p:tav>
                      </p:tavLst>
                    </p:anim>
                    <p:anim calcmode="lin" valueType="num">
                      <p:cBhvr>
                        <p:cTn dur="1000" fill="hold"/>
                        <p:tgtEl>
                          <p:spTgt spid="10248"/>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10248"/>
                        </p:tgtEl>
                        <p:attrNameLst>
                          <p:attrName>style.visibility</p:attrName>
                        </p:attrNameLst>
                      </p:cBhvr>
                      <p:to>
                        <p:strVal val="visible"/>
                      </p:to>
                    </p:set>
                    <p:animEffect transition="in" filter="fade">
                      <p:cBhvr>
                        <p:cTn dur="1000"/>
                        <p:tgtEl>
                          <p:spTgt spid="10248"/>
                        </p:tgtEl>
                      </p:cBhvr>
                    </p:animEffect>
                    <p:anim calcmode="lin" valueType="num">
                      <p:cBhvr>
                        <p:cTn dur="1000" fill="hold"/>
                        <p:tgtEl>
                          <p:spTgt spid="10248"/>
                        </p:tgtEl>
                        <p:attrNameLst>
                          <p:attrName>ppt_x</p:attrName>
                        </p:attrNameLst>
                      </p:cBhvr>
                      <p:tavLst>
                        <p:tav tm="0">
                          <p:val>
                            <p:strVal val="#ppt_x"/>
                          </p:val>
                        </p:tav>
                        <p:tav tm="100000">
                          <p:val>
                            <p:strVal val="#ppt_x"/>
                          </p:val>
                        </p:tav>
                      </p:tavLst>
                    </p:anim>
                    <p:anim calcmode="lin" valueType="num">
                      <p:cBhvr>
                        <p:cTn dur="1000" fill="hold"/>
                        <p:tgtEl>
                          <p:spTgt spid="10248"/>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10248"/>
                        </p:tgtEl>
                        <p:attrNameLst>
                          <p:attrName>style.visibility</p:attrName>
                        </p:attrNameLst>
                      </p:cBhvr>
                      <p:to>
                        <p:strVal val="visible"/>
                      </p:to>
                    </p:set>
                    <p:animEffect transition="in" filter="fade">
                      <p:cBhvr>
                        <p:cTn dur="1000"/>
                        <p:tgtEl>
                          <p:spTgt spid="10248"/>
                        </p:tgtEl>
                      </p:cBhvr>
                    </p:animEffect>
                    <p:anim calcmode="lin" valueType="num">
                      <p:cBhvr>
                        <p:cTn dur="1000" fill="hold"/>
                        <p:tgtEl>
                          <p:spTgt spid="10248"/>
                        </p:tgtEl>
                        <p:attrNameLst>
                          <p:attrName>ppt_x</p:attrName>
                        </p:attrNameLst>
                      </p:cBhvr>
                      <p:tavLst>
                        <p:tav tm="0">
                          <p:val>
                            <p:strVal val="#ppt_x"/>
                          </p:val>
                        </p:tav>
                        <p:tav tm="100000">
                          <p:val>
                            <p:strVal val="#ppt_x"/>
                          </p:val>
                        </p:tav>
                      </p:tavLst>
                    </p:anim>
                    <p:anim calcmode="lin" valueType="num">
                      <p:cBhvr>
                        <p:cTn dur="1000" fill="hold"/>
                        <p:tgtEl>
                          <p:spTgt spid="10248"/>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10248"/>
                        </p:tgtEl>
                        <p:attrNameLst>
                          <p:attrName>style.visibility</p:attrName>
                        </p:attrNameLst>
                      </p:cBhvr>
                      <p:to>
                        <p:strVal val="visible"/>
                      </p:to>
                    </p:set>
                    <p:animEffect transition="in" filter="fade">
                      <p:cBhvr>
                        <p:cTn dur="1000"/>
                        <p:tgtEl>
                          <p:spTgt spid="10248"/>
                        </p:tgtEl>
                      </p:cBhvr>
                    </p:animEffect>
                    <p:anim calcmode="lin" valueType="num">
                      <p:cBhvr>
                        <p:cTn dur="1000" fill="hold"/>
                        <p:tgtEl>
                          <p:spTgt spid="10248"/>
                        </p:tgtEl>
                        <p:attrNameLst>
                          <p:attrName>ppt_x</p:attrName>
                        </p:attrNameLst>
                      </p:cBhvr>
                      <p:tavLst>
                        <p:tav tm="0">
                          <p:val>
                            <p:strVal val="#ppt_x"/>
                          </p:val>
                        </p:tav>
                        <p:tav tm="100000">
                          <p:val>
                            <p:strVal val="#ppt_x"/>
                          </p:val>
                        </p:tav>
                      </p:tavLst>
                    </p:anim>
                    <p:anim calcmode="lin" valueType="num">
                      <p:cBhvr>
                        <p:cTn dur="1000" fill="hold"/>
                        <p:tgtEl>
                          <p:spTgt spid="10248"/>
                        </p:tgtEl>
                        <p:attrNameLst>
                          <p:attrName>ppt_y</p:attrName>
                        </p:attrNameLst>
                      </p:cBhvr>
                      <p:tavLst>
                        <p:tav tm="0">
                          <p:val>
                            <p:strVal val="#ppt_y-.1"/>
                          </p:val>
                        </p:tav>
                        <p:tav tm="100000">
                          <p:val>
                            <p:strVal val="#ppt_y"/>
                          </p:val>
                        </p:tav>
                      </p:tavLst>
                    </p:anim>
                  </p:childTnLst>
                </p:cTn>
              </p:par>
            </p:tnLst>
          </p:tmpl>
        </p:tmplLst>
      </p:bldP>
      <p:bldP spid="10252" grpId="0"/>
    </p:bld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Unit 1: Foundations &amp; </a:t>
            </a:r>
            <a:r>
              <a:rPr lang="en-US" dirty="0" err="1" smtClean="0"/>
              <a:t>Dev</a:t>
            </a:r>
            <a:endParaRPr lang="en-US" dirty="0"/>
          </a:p>
        </p:txBody>
      </p:sp>
      <p:sp>
        <p:nvSpPr>
          <p:cNvPr id="3" name="Subtitle 2"/>
          <p:cNvSpPr>
            <a:spLocks noGrp="1"/>
          </p:cNvSpPr>
          <p:nvPr>
            <p:ph type="subTitle" sz="quarter" idx="1"/>
          </p:nvPr>
        </p:nvSpPr>
        <p:spPr/>
        <p:txBody>
          <a:bodyPr/>
          <a:lstStyle/>
          <a:p>
            <a:r>
              <a:rPr lang="en-US" dirty="0" smtClean="0"/>
              <a:t>The Constitution &amp; Its Parts: Ideals &amp; Goals of the Constitution</a:t>
            </a:r>
            <a:endParaRPr lang="en-US" dirty="0"/>
          </a:p>
        </p:txBody>
      </p:sp>
    </p:spTree>
    <p:extLst>
      <p:ext uri="{BB962C8B-B14F-4D97-AF65-F5344CB8AC3E}">
        <p14:creationId xmlns:p14="http://schemas.microsoft.com/office/powerpoint/2010/main" val="558076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274638"/>
            <a:ext cx="9144000" cy="5287962"/>
          </a:xfrm>
        </p:spPr>
        <p:txBody>
          <a:bodyPr/>
          <a:lstStyle/>
          <a:p>
            <a:pPr eaLnBrk="1" hangingPunct="1">
              <a:defRPr/>
            </a:pPr>
            <a:r>
              <a:rPr lang="en-US" sz="4000" b="1" u="sng" dirty="0" smtClean="0">
                <a:latin typeface="Copperplate Gothic Light" pitchFamily="34" charset="0"/>
              </a:rPr>
              <a:t>Article V – Amendment Process</a:t>
            </a:r>
          </a:p>
          <a:p>
            <a:pPr lvl="1" eaLnBrk="1" hangingPunct="1">
              <a:defRPr/>
            </a:pPr>
            <a:r>
              <a:rPr lang="en-US" sz="4000" b="1" dirty="0" smtClean="0">
                <a:latin typeface="Copperplate Gothic Light" pitchFamily="34" charset="0"/>
              </a:rPr>
              <a:t>Explains how to amend (change) the Constitution</a:t>
            </a:r>
          </a:p>
        </p:txBody>
      </p:sp>
      <p:pic>
        <p:nvPicPr>
          <p:cNvPr id="12291" name="Picture 4" descr="MCj015001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651250"/>
            <a:ext cx="38862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557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dissolve">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dissolve">
                                      <p:cBhvr>
                                        <p:cTn id="12"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0" y="228600"/>
            <a:ext cx="9144000" cy="5745163"/>
          </a:xfrm>
        </p:spPr>
        <p:txBody>
          <a:bodyPr/>
          <a:lstStyle/>
          <a:p>
            <a:pPr eaLnBrk="1" hangingPunct="1">
              <a:defRPr/>
            </a:pPr>
            <a:r>
              <a:rPr lang="en-US" sz="4400" b="1" u="sng" dirty="0" smtClean="0">
                <a:latin typeface="Copperplate Gothic Light" pitchFamily="34" charset="0"/>
              </a:rPr>
              <a:t>Article VI – National Supremacy</a:t>
            </a:r>
          </a:p>
          <a:p>
            <a:pPr lvl="1" eaLnBrk="1" hangingPunct="1">
              <a:defRPr/>
            </a:pPr>
            <a:r>
              <a:rPr lang="en-US" sz="3500" b="1" dirty="0" smtClean="0">
                <a:latin typeface="Copperplate Gothic Light" pitchFamily="34" charset="0"/>
              </a:rPr>
              <a:t>Includes the “supremacy clause” – says the Constitution</a:t>
            </a:r>
            <a:r>
              <a:rPr lang="en-US" sz="3500" b="1" dirty="0">
                <a:latin typeface="Copperplate Gothic Light" pitchFamily="34" charset="0"/>
              </a:rPr>
              <a:t> </a:t>
            </a:r>
            <a:r>
              <a:rPr lang="en-US" sz="3500" b="1" dirty="0" smtClean="0">
                <a:latin typeface="Copperplate Gothic Light" pitchFamily="34" charset="0"/>
              </a:rPr>
              <a:t>is “Supreme Law of the Land” &amp; national </a:t>
            </a:r>
            <a:r>
              <a:rPr lang="en-US" sz="3500" b="1" dirty="0" err="1" smtClean="0">
                <a:latin typeface="Copperplate Gothic Light" pitchFamily="34" charset="0"/>
              </a:rPr>
              <a:t>govt</a:t>
            </a:r>
            <a:r>
              <a:rPr lang="en-US" sz="3500" b="1" dirty="0" smtClean="0">
                <a:latin typeface="Copperplate Gothic Light" pitchFamily="34" charset="0"/>
              </a:rPr>
              <a:t> rules all </a:t>
            </a:r>
          </a:p>
        </p:txBody>
      </p:sp>
      <p:pic>
        <p:nvPicPr>
          <p:cNvPr id="13315" name="Picture 5" descr="http://www.doobybrain.com/wp-content/uploads/2008/03/supreme-kermit-de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662488"/>
            <a:ext cx="2636838"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http://www.doobybrain.com/wp-content/uploads/2008/03/supreme-kermit-de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648200"/>
            <a:ext cx="2636838"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http://www.doobybrain.com/wp-content/uploads/2008/03/supreme-kermit-de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633913"/>
            <a:ext cx="2636838"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839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dissolve">
                                      <p:cBhvr>
                                        <p:cTn id="12"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0" y="0"/>
            <a:ext cx="9144000" cy="5364163"/>
          </a:xfrm>
        </p:spPr>
        <p:txBody>
          <a:bodyPr/>
          <a:lstStyle/>
          <a:p>
            <a:pPr eaLnBrk="1" hangingPunct="1">
              <a:defRPr/>
            </a:pPr>
            <a:r>
              <a:rPr lang="en-US" sz="4400" b="1" u="sng" dirty="0" smtClean="0">
                <a:latin typeface="Copperplate Gothic Light" pitchFamily="34" charset="0"/>
              </a:rPr>
              <a:t>Article VII – Ratification</a:t>
            </a:r>
          </a:p>
          <a:p>
            <a:pPr lvl="1" eaLnBrk="1" hangingPunct="1">
              <a:defRPr/>
            </a:pPr>
            <a:r>
              <a:rPr lang="en-US" sz="4400" b="1" smtClean="0">
                <a:latin typeface="Copperplate Gothic Light" pitchFamily="34" charset="0"/>
              </a:rPr>
              <a:t>Discusses approval </a:t>
            </a:r>
            <a:r>
              <a:rPr lang="en-US" sz="4400" b="1" dirty="0" smtClean="0">
                <a:latin typeface="Copperplate Gothic Light" pitchFamily="34" charset="0"/>
              </a:rPr>
              <a:t>of the </a:t>
            </a:r>
            <a:r>
              <a:rPr lang="en-US" sz="4400" b="1" smtClean="0">
                <a:latin typeface="Copperplate Gothic Light" pitchFamily="34" charset="0"/>
              </a:rPr>
              <a:t>Constitution </a:t>
            </a:r>
            <a:r>
              <a:rPr lang="en-US" sz="4400" b="1">
                <a:latin typeface="Copperplate Gothic Light" pitchFamily="34" charset="0"/>
              </a:rPr>
              <a:t>&amp;</a:t>
            </a:r>
            <a:r>
              <a:rPr lang="en-US" sz="4400" b="1" smtClean="0">
                <a:latin typeface="Copperplate Gothic Light" pitchFamily="34" charset="0"/>
              </a:rPr>
              <a:t> </a:t>
            </a:r>
            <a:r>
              <a:rPr lang="en-US" sz="4400" b="1" dirty="0" smtClean="0">
                <a:latin typeface="Copperplate Gothic Light" pitchFamily="34" charset="0"/>
              </a:rPr>
              <a:t>that it would take effect after 9 states ratified, or approved, it</a:t>
            </a:r>
          </a:p>
        </p:txBody>
      </p:sp>
      <p:pic>
        <p:nvPicPr>
          <p:cNvPr id="14339" name="Picture 6" descr="MCj042806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657600"/>
            <a:ext cx="51054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276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dissolve">
                                      <p:cBhvr>
                                        <p:cTn id="12"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219200"/>
            <a:ext cx="8458200" cy="1933575"/>
          </a:xfrm>
        </p:spPr>
        <p:txBody>
          <a:bodyPr/>
          <a:lstStyle/>
          <a:p>
            <a:pPr eaLnBrk="1" hangingPunct="1">
              <a:defRPr/>
            </a:pPr>
            <a:endParaRPr lang="en-US" sz="5400" b="1" u="sng" dirty="0" smtClean="0">
              <a:effectLst>
                <a:outerShdw blurRad="38100" dist="38100" dir="2700000" algn="tl">
                  <a:srgbClr val="000000"/>
                </a:outerShdw>
              </a:effectLst>
              <a:latin typeface="Comic Sans MS" pitchFamily="66" charset="0"/>
            </a:endParaRPr>
          </a:p>
        </p:txBody>
      </p:sp>
      <p:sp>
        <p:nvSpPr>
          <p:cNvPr id="2051" name="Rectangle 3"/>
          <p:cNvSpPr>
            <a:spLocks noGrp="1" noChangeArrowheads="1"/>
          </p:cNvSpPr>
          <p:nvPr>
            <p:ph type="subTitle" idx="1"/>
          </p:nvPr>
        </p:nvSpPr>
        <p:spPr/>
        <p:txBody>
          <a:bodyPr/>
          <a:lstStyle/>
          <a:p>
            <a:pPr eaLnBrk="1" hangingPunct="1">
              <a:defRPr/>
            </a:pPr>
            <a:r>
              <a:rPr lang="en-US" sz="4400" b="1" u="sng" dirty="0">
                <a:effectLst>
                  <a:outerShdw blurRad="38100" dist="38100" dir="2700000" algn="tl">
                    <a:srgbClr val="000000"/>
                  </a:outerShdw>
                </a:effectLst>
                <a:latin typeface="Comic Sans MS" pitchFamily="66" charset="0"/>
              </a:rPr>
              <a:t>Principles, Powers, and Clauses in the U.S. Constitution</a:t>
            </a:r>
            <a:endParaRPr lang="en-US" sz="4400" b="1" dirty="0" smtClean="0">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1805224889"/>
      </p:ext>
    </p:extLst>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z="5400" b="1" u="sng" smtClean="0">
                <a:effectLst>
                  <a:outerShdw blurRad="38100" dist="38100" dir="2700000" algn="tl">
                    <a:srgbClr val="000000"/>
                  </a:outerShdw>
                </a:effectLst>
                <a:latin typeface="Comic Sans MS" pitchFamily="66" charset="0"/>
              </a:rPr>
              <a:t>Basic Principles</a:t>
            </a:r>
          </a:p>
        </p:txBody>
      </p:sp>
      <p:sp>
        <p:nvSpPr>
          <p:cNvPr id="12291" name="Rectangle 3"/>
          <p:cNvSpPr>
            <a:spLocks noGrp="1" noChangeArrowheads="1"/>
          </p:cNvSpPr>
          <p:nvPr>
            <p:ph type="body" idx="1"/>
          </p:nvPr>
        </p:nvSpPr>
        <p:spPr>
          <a:xfrm>
            <a:off x="152400" y="1371600"/>
            <a:ext cx="8229600" cy="4530725"/>
          </a:xfrm>
        </p:spPr>
        <p:txBody>
          <a:bodyPr/>
          <a:lstStyle/>
          <a:p>
            <a:pPr eaLnBrk="1" hangingPunct="1">
              <a:defRPr/>
            </a:pPr>
            <a:r>
              <a:rPr lang="en-US" sz="4400" b="1" u="sng" dirty="0" smtClean="0">
                <a:effectLst>
                  <a:outerShdw blurRad="38100" dist="38100" dir="2700000" algn="tl">
                    <a:srgbClr val="000000"/>
                  </a:outerShdw>
                </a:effectLst>
                <a:latin typeface="Comic Sans MS" pitchFamily="66" charset="0"/>
              </a:rPr>
              <a:t>Popular Sovereignty</a:t>
            </a:r>
          </a:p>
          <a:p>
            <a:pPr lvl="1" eaLnBrk="1" hangingPunct="1">
              <a:defRPr/>
            </a:pPr>
            <a:r>
              <a:rPr lang="en-US" sz="4100" b="1" dirty="0" smtClean="0">
                <a:effectLst>
                  <a:outerShdw blurRad="38100" dist="38100" dir="2700000" algn="tl">
                    <a:srgbClr val="000000"/>
                  </a:outerShdw>
                </a:effectLst>
                <a:latin typeface="Comic Sans MS" pitchFamily="66" charset="0"/>
              </a:rPr>
              <a:t>Idea that power lies with the people</a:t>
            </a:r>
          </a:p>
          <a:p>
            <a:pPr eaLnBrk="1" hangingPunct="1">
              <a:defRPr/>
            </a:pPr>
            <a:r>
              <a:rPr lang="en-US" sz="4400" b="1" u="sng" dirty="0" smtClean="0">
                <a:effectLst>
                  <a:outerShdw blurRad="38100" dist="38100" dir="2700000" algn="tl">
                    <a:srgbClr val="000000"/>
                  </a:outerShdw>
                </a:effectLst>
                <a:latin typeface="Comic Sans MS" pitchFamily="66" charset="0"/>
              </a:rPr>
              <a:t>Rule of Law</a:t>
            </a:r>
          </a:p>
          <a:p>
            <a:pPr lvl="1" eaLnBrk="1" hangingPunct="1">
              <a:defRPr/>
            </a:pPr>
            <a:r>
              <a:rPr lang="en-US" sz="4100" b="1" dirty="0" smtClean="0">
                <a:effectLst>
                  <a:outerShdw blurRad="38100" dist="38100" dir="2700000" algn="tl">
                    <a:srgbClr val="000000"/>
                  </a:outerShdw>
                </a:effectLst>
                <a:latin typeface="Comic Sans MS" pitchFamily="66" charset="0"/>
              </a:rPr>
              <a:t>Law applies to everyone, even those who govern</a:t>
            </a:r>
          </a:p>
        </p:txBody>
      </p:sp>
      <p:pic>
        <p:nvPicPr>
          <p:cNvPr id="4100" name="Picture 7" descr="MCj024034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826000"/>
            <a:ext cx="2667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725171"/>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800" decel="100000"/>
                                        <p:tgtEl>
                                          <p:spTgt spid="12290"/>
                                        </p:tgtEl>
                                      </p:cBhvr>
                                    </p:animEffect>
                                    <p:anim calcmode="lin" valueType="num">
                                      <p:cBhvr>
                                        <p:cTn id="8" dur="800" decel="100000" fill="hold"/>
                                        <p:tgtEl>
                                          <p:spTgt spid="12290"/>
                                        </p:tgtEl>
                                        <p:attrNameLst>
                                          <p:attrName>style.rotation</p:attrName>
                                        </p:attrNameLst>
                                      </p:cBhvr>
                                      <p:tavLst>
                                        <p:tav tm="0">
                                          <p:val>
                                            <p:fltVal val="-90"/>
                                          </p:val>
                                        </p:tav>
                                        <p:tav tm="100000">
                                          <p:val>
                                            <p:fltVal val="0"/>
                                          </p:val>
                                        </p:tav>
                                      </p:tavLst>
                                    </p:anim>
                                    <p:anim calcmode="lin" valueType="num">
                                      <p:cBhvr>
                                        <p:cTn id="9" dur="800" decel="100000" fill="hold"/>
                                        <p:tgtEl>
                                          <p:spTgt spid="12290"/>
                                        </p:tgtEl>
                                        <p:attrNameLst>
                                          <p:attrName>ppt_x</p:attrName>
                                        </p:attrNameLst>
                                      </p:cBhvr>
                                      <p:tavLst>
                                        <p:tav tm="0">
                                          <p:val>
                                            <p:strVal val="#ppt_x+0.4"/>
                                          </p:val>
                                        </p:tav>
                                        <p:tav tm="100000">
                                          <p:val>
                                            <p:strVal val="#ppt_x-0.05"/>
                                          </p:val>
                                        </p:tav>
                                      </p:tavLst>
                                    </p:anim>
                                    <p:anim calcmode="lin" valueType="num">
                                      <p:cBhvr>
                                        <p:cTn id="10" dur="800" decel="100000" fill="hold"/>
                                        <p:tgtEl>
                                          <p:spTgt spid="1229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29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29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2291">
                                            <p:txEl>
                                              <p:pRg st="0" end="0"/>
                                            </p:txEl>
                                          </p:spTgt>
                                        </p:tgtEl>
                                        <p:attrNameLst>
                                          <p:attrName>style.visibility</p:attrName>
                                        </p:attrNameLst>
                                      </p:cBhvr>
                                      <p:to>
                                        <p:strVal val="visible"/>
                                      </p:to>
                                    </p:set>
                                    <p:animEffect transition="in" filter="fade">
                                      <p:cBhvr>
                                        <p:cTn id="17" dur="1000"/>
                                        <p:tgtEl>
                                          <p:spTgt spid="12291">
                                            <p:txEl>
                                              <p:pRg st="0" end="0"/>
                                            </p:txEl>
                                          </p:spTgt>
                                        </p:tgtEl>
                                      </p:cBhvr>
                                    </p:animEffect>
                                    <p:anim calcmode="lin" valueType="num">
                                      <p:cBhvr>
                                        <p:cTn id="18"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2291">
                                            <p:txEl>
                                              <p:pRg st="1" end="1"/>
                                            </p:txEl>
                                          </p:spTgt>
                                        </p:tgtEl>
                                        <p:attrNameLst>
                                          <p:attrName>style.visibility</p:attrName>
                                        </p:attrNameLst>
                                      </p:cBhvr>
                                      <p:to>
                                        <p:strVal val="visible"/>
                                      </p:to>
                                    </p:set>
                                    <p:animEffect transition="in" filter="fade">
                                      <p:cBhvr>
                                        <p:cTn id="24" dur="1000"/>
                                        <p:tgtEl>
                                          <p:spTgt spid="12291">
                                            <p:txEl>
                                              <p:pRg st="1" end="1"/>
                                            </p:txEl>
                                          </p:spTgt>
                                        </p:tgtEl>
                                      </p:cBhvr>
                                    </p:animEffect>
                                    <p:anim calcmode="lin" valueType="num">
                                      <p:cBhvr>
                                        <p:cTn id="25"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2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2291">
                                            <p:txEl>
                                              <p:pRg st="2" end="2"/>
                                            </p:txEl>
                                          </p:spTgt>
                                        </p:tgtEl>
                                        <p:attrNameLst>
                                          <p:attrName>style.visibility</p:attrName>
                                        </p:attrNameLst>
                                      </p:cBhvr>
                                      <p:to>
                                        <p:strVal val="visible"/>
                                      </p:to>
                                    </p:set>
                                    <p:animEffect transition="in" filter="fade">
                                      <p:cBhvr>
                                        <p:cTn id="31" dur="1000"/>
                                        <p:tgtEl>
                                          <p:spTgt spid="12291">
                                            <p:txEl>
                                              <p:pRg st="2" end="2"/>
                                            </p:txEl>
                                          </p:spTgt>
                                        </p:tgtEl>
                                      </p:cBhvr>
                                    </p:animEffect>
                                    <p:anim calcmode="lin" valueType="num">
                                      <p:cBhvr>
                                        <p:cTn id="32"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2291">
                                            <p:txEl>
                                              <p:pRg st="3" end="3"/>
                                            </p:txEl>
                                          </p:spTgt>
                                        </p:tgtEl>
                                        <p:attrNameLst>
                                          <p:attrName>style.visibility</p:attrName>
                                        </p:attrNameLst>
                                      </p:cBhvr>
                                      <p:to>
                                        <p:strVal val="visible"/>
                                      </p:to>
                                    </p:set>
                                    <p:animEffect transition="in" filter="fade">
                                      <p:cBhvr>
                                        <p:cTn id="38" dur="1000"/>
                                        <p:tgtEl>
                                          <p:spTgt spid="12291">
                                            <p:txEl>
                                              <p:pRg st="3" end="3"/>
                                            </p:txEl>
                                          </p:spTgt>
                                        </p:tgtEl>
                                      </p:cBhvr>
                                    </p:animEffect>
                                    <p:anim calcmode="lin" valueType="num">
                                      <p:cBhvr>
                                        <p:cTn id="39"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229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76200" y="228600"/>
            <a:ext cx="6172200" cy="6019800"/>
          </a:xfrm>
        </p:spPr>
        <p:txBody>
          <a:bodyPr/>
          <a:lstStyle/>
          <a:p>
            <a:pPr eaLnBrk="1" hangingPunct="1">
              <a:lnSpc>
                <a:spcPct val="90000"/>
              </a:lnSpc>
              <a:defRPr/>
            </a:pPr>
            <a:r>
              <a:rPr lang="en-US" sz="3700" b="1" u="sng" dirty="0" smtClean="0">
                <a:effectLst>
                  <a:outerShdw blurRad="38100" dist="38100" dir="2700000" algn="tl">
                    <a:srgbClr val="000000"/>
                  </a:outerShdw>
                </a:effectLst>
                <a:latin typeface="Comic Sans MS" pitchFamily="66" charset="0"/>
              </a:rPr>
              <a:t>Federalism</a:t>
            </a:r>
          </a:p>
          <a:p>
            <a:pPr lvl="1" eaLnBrk="1" hangingPunct="1">
              <a:lnSpc>
                <a:spcPct val="90000"/>
              </a:lnSpc>
              <a:defRPr/>
            </a:pPr>
            <a:r>
              <a:rPr lang="en-US" sz="3700" b="1" dirty="0" smtClean="0">
                <a:effectLst>
                  <a:outerShdw blurRad="38100" dist="38100" dir="2700000" algn="tl">
                    <a:srgbClr val="000000"/>
                  </a:outerShdw>
                </a:effectLst>
                <a:latin typeface="Comic Sans MS" pitchFamily="66" charset="0"/>
              </a:rPr>
              <a:t>Creation of national and state governments</a:t>
            </a:r>
          </a:p>
          <a:p>
            <a:pPr eaLnBrk="1" hangingPunct="1">
              <a:lnSpc>
                <a:spcPct val="90000"/>
              </a:lnSpc>
              <a:defRPr/>
            </a:pPr>
            <a:r>
              <a:rPr lang="en-US" sz="3700" b="1" u="sng" dirty="0" smtClean="0">
                <a:effectLst>
                  <a:outerShdw blurRad="38100" dist="38100" dir="2700000" algn="tl">
                    <a:srgbClr val="000000"/>
                  </a:outerShdw>
                </a:effectLst>
                <a:latin typeface="Comic Sans MS" pitchFamily="66" charset="0"/>
              </a:rPr>
              <a:t>Separation of Powers</a:t>
            </a:r>
          </a:p>
          <a:p>
            <a:pPr lvl="1" eaLnBrk="1" hangingPunct="1">
              <a:lnSpc>
                <a:spcPct val="90000"/>
              </a:lnSpc>
              <a:defRPr/>
            </a:pPr>
            <a:r>
              <a:rPr lang="en-US" sz="3700" b="1" dirty="0" smtClean="0">
                <a:latin typeface="Comic Sans MS" pitchFamily="66" charset="0"/>
              </a:rPr>
              <a:t>Creation of 3 branches of government</a:t>
            </a:r>
          </a:p>
          <a:p>
            <a:pPr eaLnBrk="1" hangingPunct="1">
              <a:lnSpc>
                <a:spcPct val="90000"/>
              </a:lnSpc>
              <a:defRPr/>
            </a:pPr>
            <a:r>
              <a:rPr lang="en-US" sz="3700" b="1" u="sng" dirty="0" smtClean="0">
                <a:effectLst>
                  <a:outerShdw blurRad="38100" dist="38100" dir="2700000" algn="tl">
                    <a:srgbClr val="000000"/>
                  </a:outerShdw>
                </a:effectLst>
                <a:latin typeface="Comic Sans MS" pitchFamily="66" charset="0"/>
              </a:rPr>
              <a:t>Checks and Balances</a:t>
            </a:r>
          </a:p>
          <a:p>
            <a:pPr lvl="1" eaLnBrk="1" hangingPunct="1">
              <a:lnSpc>
                <a:spcPct val="90000"/>
              </a:lnSpc>
              <a:defRPr/>
            </a:pPr>
            <a:r>
              <a:rPr lang="en-US" sz="3700" b="1" dirty="0" smtClean="0">
                <a:effectLst>
                  <a:outerShdw blurRad="38100" dist="38100" dir="2700000" algn="tl">
                    <a:srgbClr val="000000"/>
                  </a:outerShdw>
                </a:effectLst>
                <a:latin typeface="Comic Sans MS" pitchFamily="66" charset="0"/>
              </a:rPr>
              <a:t>Each branch is able to </a:t>
            </a:r>
            <a:r>
              <a:rPr lang="en-US" sz="3700" b="1" dirty="0" smtClean="0">
                <a:effectLst>
                  <a:outerShdw blurRad="38100" dist="38100" dir="2700000" algn="tl">
                    <a:srgbClr val="000000"/>
                  </a:outerShdw>
                </a:effectLst>
                <a:latin typeface="Comic Sans MS" pitchFamily="66" charset="0"/>
              </a:rPr>
              <a:t>check</a:t>
            </a:r>
            <a:r>
              <a:rPr lang="en-US" sz="3700" b="1" dirty="0" smtClean="0">
                <a:effectLst>
                  <a:outerShdw blurRad="38100" dist="38100" dir="2700000" algn="tl">
                    <a:srgbClr val="000000"/>
                  </a:outerShdw>
                </a:effectLst>
                <a:latin typeface="Comic Sans MS" pitchFamily="66" charset="0"/>
              </a:rPr>
              <a:t>/oversee</a:t>
            </a:r>
            <a:r>
              <a:rPr lang="en-US" sz="3700" b="1" dirty="0" smtClean="0">
                <a:effectLst>
                  <a:outerShdw blurRad="38100" dist="38100" dir="2700000" algn="tl">
                    <a:srgbClr val="000000"/>
                  </a:outerShdw>
                </a:effectLst>
                <a:latin typeface="Comic Sans MS" pitchFamily="66" charset="0"/>
              </a:rPr>
              <a:t> </a:t>
            </a:r>
            <a:r>
              <a:rPr lang="en-US" sz="3700" b="1" dirty="0" smtClean="0">
                <a:effectLst>
                  <a:outerShdw blurRad="38100" dist="38100" dir="2700000" algn="tl">
                    <a:srgbClr val="000000"/>
                  </a:outerShdw>
                </a:effectLst>
                <a:latin typeface="Comic Sans MS" pitchFamily="66" charset="0"/>
              </a:rPr>
              <a:t>the powers of the others</a:t>
            </a:r>
          </a:p>
        </p:txBody>
      </p:sp>
      <p:pic>
        <p:nvPicPr>
          <p:cNvPr id="5123" name="Picture 3" descr="C:\Documents and Settings\ashley.rush\Local Settings\Temporary Internet Files\Content.IE5\KU1XSA70\MC9000567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85037">
            <a:off x="5402263" y="1457325"/>
            <a:ext cx="3589337"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573470"/>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Effect transition="in" filter="fade">
                                      <p:cBhvr>
                                        <p:cTn id="14" dur="1000"/>
                                        <p:tgtEl>
                                          <p:spTgt spid="16387">
                                            <p:txEl>
                                              <p:pRg st="1" end="1"/>
                                            </p:txEl>
                                          </p:spTgt>
                                        </p:tgtEl>
                                      </p:cBhvr>
                                    </p:animEffect>
                                    <p:anim calcmode="lin" valueType="num">
                                      <p:cBhvr>
                                        <p:cTn id="15"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6387">
                                            <p:txEl>
                                              <p:pRg st="2" end="2"/>
                                            </p:txEl>
                                          </p:spTgt>
                                        </p:tgtEl>
                                        <p:attrNameLst>
                                          <p:attrName>style.visibility</p:attrName>
                                        </p:attrNameLst>
                                      </p:cBhvr>
                                      <p:to>
                                        <p:strVal val="visible"/>
                                      </p:to>
                                    </p:set>
                                    <p:animEffect transition="in" filter="fade">
                                      <p:cBhvr>
                                        <p:cTn id="21" dur="1000"/>
                                        <p:tgtEl>
                                          <p:spTgt spid="16387">
                                            <p:txEl>
                                              <p:pRg st="2" end="2"/>
                                            </p:txEl>
                                          </p:spTgt>
                                        </p:tgtEl>
                                      </p:cBhvr>
                                    </p:animEffect>
                                    <p:anim calcmode="lin" valueType="num">
                                      <p:cBhvr>
                                        <p:cTn id="22"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3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6387">
                                            <p:txEl>
                                              <p:pRg st="3" end="3"/>
                                            </p:txEl>
                                          </p:spTgt>
                                        </p:tgtEl>
                                        <p:attrNameLst>
                                          <p:attrName>style.visibility</p:attrName>
                                        </p:attrNameLst>
                                      </p:cBhvr>
                                      <p:to>
                                        <p:strVal val="visible"/>
                                      </p:to>
                                    </p:set>
                                    <p:animEffect transition="in" filter="fade">
                                      <p:cBhvr>
                                        <p:cTn id="28" dur="1000"/>
                                        <p:tgtEl>
                                          <p:spTgt spid="16387">
                                            <p:txEl>
                                              <p:pRg st="3" end="3"/>
                                            </p:txEl>
                                          </p:spTgt>
                                        </p:tgtEl>
                                      </p:cBhvr>
                                    </p:animEffect>
                                    <p:anim calcmode="lin" valueType="num">
                                      <p:cBhvr>
                                        <p:cTn id="29" dur="1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3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6387">
                                            <p:txEl>
                                              <p:pRg st="4" end="4"/>
                                            </p:txEl>
                                          </p:spTgt>
                                        </p:tgtEl>
                                        <p:attrNameLst>
                                          <p:attrName>style.visibility</p:attrName>
                                        </p:attrNameLst>
                                      </p:cBhvr>
                                      <p:to>
                                        <p:strVal val="visible"/>
                                      </p:to>
                                    </p:set>
                                    <p:animEffect transition="in" filter="fade">
                                      <p:cBhvr>
                                        <p:cTn id="35" dur="1000"/>
                                        <p:tgtEl>
                                          <p:spTgt spid="16387">
                                            <p:txEl>
                                              <p:pRg st="4" end="4"/>
                                            </p:txEl>
                                          </p:spTgt>
                                        </p:tgtEl>
                                      </p:cBhvr>
                                    </p:animEffect>
                                    <p:anim calcmode="lin" valueType="num">
                                      <p:cBhvr>
                                        <p:cTn id="36" dur="1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63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6387">
                                            <p:txEl>
                                              <p:pRg st="5" end="5"/>
                                            </p:txEl>
                                          </p:spTgt>
                                        </p:tgtEl>
                                        <p:attrNameLst>
                                          <p:attrName>style.visibility</p:attrName>
                                        </p:attrNameLst>
                                      </p:cBhvr>
                                      <p:to>
                                        <p:strVal val="visible"/>
                                      </p:to>
                                    </p:set>
                                    <p:animEffect transition="in" filter="fade">
                                      <p:cBhvr>
                                        <p:cTn id="42" dur="1000"/>
                                        <p:tgtEl>
                                          <p:spTgt spid="16387">
                                            <p:txEl>
                                              <p:pRg st="5" end="5"/>
                                            </p:txEl>
                                          </p:spTgt>
                                        </p:tgtEl>
                                      </p:cBhvr>
                                    </p:animEffect>
                                    <p:anim calcmode="lin" valueType="num">
                                      <p:cBhvr>
                                        <p:cTn id="43" dur="10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638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8229600" cy="1143000"/>
          </a:xfrm>
        </p:spPr>
        <p:txBody>
          <a:bodyPr/>
          <a:lstStyle/>
          <a:p>
            <a:pPr algn="ctr" eaLnBrk="1" hangingPunct="1">
              <a:defRPr/>
            </a:pPr>
            <a:r>
              <a:rPr lang="en-US" sz="6000" b="1" u="sng" smtClean="0">
                <a:effectLst>
                  <a:outerShdw blurRad="38100" dist="38100" dir="2700000" algn="tl">
                    <a:srgbClr val="000000"/>
                  </a:outerShdw>
                </a:effectLst>
                <a:latin typeface="Comic Sans MS" pitchFamily="66" charset="0"/>
              </a:rPr>
              <a:t>Types of Powers</a:t>
            </a:r>
          </a:p>
        </p:txBody>
      </p:sp>
      <p:sp>
        <p:nvSpPr>
          <p:cNvPr id="17418" name="Rectangle 10"/>
          <p:cNvSpPr>
            <a:spLocks noGrp="1" noChangeArrowheads="1"/>
          </p:cNvSpPr>
          <p:nvPr>
            <p:ph type="body" idx="1"/>
          </p:nvPr>
        </p:nvSpPr>
        <p:spPr>
          <a:xfrm>
            <a:off x="0" y="1524000"/>
            <a:ext cx="9144000" cy="4530725"/>
          </a:xfrm>
        </p:spPr>
        <p:txBody>
          <a:bodyPr/>
          <a:lstStyle/>
          <a:p>
            <a:pPr eaLnBrk="1" hangingPunct="1">
              <a:lnSpc>
                <a:spcPct val="80000"/>
              </a:lnSpc>
              <a:defRPr/>
            </a:pPr>
            <a:r>
              <a:rPr lang="en-US" sz="3500" b="1" u="sng" dirty="0" smtClean="0">
                <a:latin typeface="Comic Sans MS" pitchFamily="66" charset="0"/>
              </a:rPr>
              <a:t>Enumerated Powers</a:t>
            </a:r>
          </a:p>
          <a:p>
            <a:pPr lvl="1" eaLnBrk="1" hangingPunct="1">
              <a:lnSpc>
                <a:spcPct val="80000"/>
              </a:lnSpc>
              <a:defRPr/>
            </a:pPr>
            <a:r>
              <a:rPr lang="en-US" sz="3500" b="1" dirty="0" smtClean="0">
                <a:latin typeface="Comic Sans MS" pitchFamily="66" charset="0"/>
              </a:rPr>
              <a:t>Powers given only to the federal </a:t>
            </a:r>
            <a:r>
              <a:rPr lang="en-US" sz="3500" b="1" dirty="0" err="1" smtClean="0">
                <a:latin typeface="Comic Sans MS" pitchFamily="66" charset="0"/>
              </a:rPr>
              <a:t>govt</a:t>
            </a:r>
            <a:endParaRPr lang="en-US" sz="3500" b="1" dirty="0" smtClean="0">
              <a:latin typeface="Comic Sans MS" pitchFamily="66" charset="0"/>
            </a:endParaRPr>
          </a:p>
          <a:p>
            <a:pPr lvl="1" eaLnBrk="1" hangingPunct="1">
              <a:lnSpc>
                <a:spcPct val="80000"/>
              </a:lnSpc>
              <a:defRPr/>
            </a:pPr>
            <a:r>
              <a:rPr lang="en-US" sz="3500" b="1" dirty="0" smtClean="0">
                <a:latin typeface="Comic Sans MS" pitchFamily="66" charset="0"/>
              </a:rPr>
              <a:t>A.K.A. – Delegated Powers</a:t>
            </a:r>
          </a:p>
          <a:p>
            <a:pPr eaLnBrk="1" hangingPunct="1">
              <a:lnSpc>
                <a:spcPct val="80000"/>
              </a:lnSpc>
              <a:defRPr/>
            </a:pPr>
            <a:r>
              <a:rPr lang="en-US" sz="3500" b="1" u="sng" dirty="0" smtClean="0">
                <a:latin typeface="Comic Sans MS" pitchFamily="66" charset="0"/>
              </a:rPr>
              <a:t>Reserved Powers</a:t>
            </a:r>
          </a:p>
          <a:p>
            <a:pPr lvl="1" eaLnBrk="1" hangingPunct="1">
              <a:lnSpc>
                <a:spcPct val="80000"/>
              </a:lnSpc>
              <a:defRPr/>
            </a:pPr>
            <a:r>
              <a:rPr lang="en-US" sz="3500" b="1" dirty="0" smtClean="0">
                <a:effectLst>
                  <a:outerShdw blurRad="38100" dist="38100" dir="2700000" algn="tl">
                    <a:srgbClr val="000000"/>
                  </a:outerShdw>
                </a:effectLst>
                <a:latin typeface="Comic Sans MS" pitchFamily="66" charset="0"/>
              </a:rPr>
              <a:t>Powers reserved for state </a:t>
            </a:r>
            <a:r>
              <a:rPr lang="en-US" sz="3500" b="1" dirty="0" smtClean="0">
                <a:effectLst>
                  <a:outerShdw blurRad="38100" dist="38100" dir="2700000" algn="tl">
                    <a:srgbClr val="000000"/>
                  </a:outerShdw>
                </a:effectLst>
                <a:latin typeface="Comic Sans MS" pitchFamily="66" charset="0"/>
              </a:rPr>
              <a:t>           </a:t>
            </a:r>
            <a:r>
              <a:rPr lang="en-US" sz="3500" b="1" dirty="0" err="1" smtClean="0">
                <a:effectLst>
                  <a:outerShdw blurRad="38100" dist="38100" dir="2700000" algn="tl">
                    <a:srgbClr val="000000"/>
                  </a:outerShdw>
                </a:effectLst>
                <a:latin typeface="Comic Sans MS" pitchFamily="66" charset="0"/>
              </a:rPr>
              <a:t>govts</a:t>
            </a:r>
            <a:r>
              <a:rPr lang="en-US" sz="3500" b="1" dirty="0" smtClean="0">
                <a:effectLst>
                  <a:outerShdw blurRad="38100" dist="38100" dir="2700000" algn="tl">
                    <a:srgbClr val="000000"/>
                  </a:outerShdw>
                </a:effectLst>
                <a:latin typeface="Comic Sans MS" pitchFamily="66" charset="0"/>
              </a:rPr>
              <a:t> </a:t>
            </a:r>
            <a:r>
              <a:rPr lang="en-US" sz="3500" b="1" dirty="0" smtClean="0">
                <a:effectLst>
                  <a:outerShdw blurRad="38100" dist="38100" dir="2700000" algn="tl">
                    <a:srgbClr val="000000"/>
                  </a:outerShdw>
                </a:effectLst>
                <a:latin typeface="Comic Sans MS" pitchFamily="66" charset="0"/>
              </a:rPr>
              <a:t>only</a:t>
            </a:r>
          </a:p>
          <a:p>
            <a:pPr eaLnBrk="1" hangingPunct="1">
              <a:lnSpc>
                <a:spcPct val="80000"/>
              </a:lnSpc>
              <a:defRPr/>
            </a:pPr>
            <a:r>
              <a:rPr lang="en-US" sz="3500" b="1" u="sng" dirty="0" smtClean="0">
                <a:latin typeface="Comic Sans MS" pitchFamily="66" charset="0"/>
              </a:rPr>
              <a:t>Concurrent Powers</a:t>
            </a:r>
          </a:p>
          <a:p>
            <a:pPr lvl="1" eaLnBrk="1" hangingPunct="1">
              <a:lnSpc>
                <a:spcPct val="80000"/>
              </a:lnSpc>
              <a:defRPr/>
            </a:pPr>
            <a:r>
              <a:rPr lang="en-US" sz="3500" b="1" dirty="0" smtClean="0">
                <a:effectLst>
                  <a:outerShdw blurRad="38100" dist="38100" dir="2700000" algn="tl">
                    <a:srgbClr val="000000"/>
                  </a:outerShdw>
                </a:effectLst>
                <a:latin typeface="Comic Sans MS" pitchFamily="66" charset="0"/>
              </a:rPr>
              <a:t>Powers shared </a:t>
            </a:r>
            <a:r>
              <a:rPr lang="en-US" sz="3500" b="1" dirty="0" err="1" smtClean="0">
                <a:effectLst>
                  <a:outerShdw blurRad="38100" dist="38100" dir="2700000" algn="tl">
                    <a:srgbClr val="000000"/>
                  </a:outerShdw>
                </a:effectLst>
                <a:latin typeface="Comic Sans MS" pitchFamily="66" charset="0"/>
              </a:rPr>
              <a:t>btwn</a:t>
            </a:r>
            <a:r>
              <a:rPr lang="en-US" sz="3500" b="1" dirty="0" smtClean="0">
                <a:effectLst>
                  <a:outerShdw blurRad="38100" dist="38100" dir="2700000" algn="tl">
                    <a:srgbClr val="000000"/>
                  </a:outerShdw>
                </a:effectLst>
                <a:latin typeface="Comic Sans MS" pitchFamily="66" charset="0"/>
              </a:rPr>
              <a:t> </a:t>
            </a:r>
            <a:r>
              <a:rPr lang="en-US" sz="3500" b="1" dirty="0" smtClean="0">
                <a:effectLst>
                  <a:outerShdw blurRad="38100" dist="38100" dir="2700000" algn="tl">
                    <a:srgbClr val="000000"/>
                  </a:outerShdw>
                </a:effectLst>
                <a:latin typeface="Comic Sans MS" pitchFamily="66" charset="0"/>
              </a:rPr>
              <a:t>state </a:t>
            </a:r>
            <a:r>
              <a:rPr lang="en-US" sz="3500" b="1" dirty="0" smtClean="0">
                <a:effectLst>
                  <a:outerShdw blurRad="38100" dist="38100" dir="2700000" algn="tl">
                    <a:srgbClr val="000000"/>
                  </a:outerShdw>
                </a:effectLst>
                <a:latin typeface="Comic Sans MS" pitchFamily="66" charset="0"/>
              </a:rPr>
              <a:t>&amp; </a:t>
            </a:r>
            <a:r>
              <a:rPr lang="en-US" sz="3500" b="1" dirty="0" smtClean="0">
                <a:effectLst>
                  <a:outerShdw blurRad="38100" dist="38100" dir="2700000" algn="tl">
                    <a:srgbClr val="000000"/>
                  </a:outerShdw>
                </a:effectLst>
                <a:latin typeface="Comic Sans MS" pitchFamily="66" charset="0"/>
              </a:rPr>
              <a:t>federal </a:t>
            </a:r>
            <a:r>
              <a:rPr lang="en-US" sz="3500" b="1" dirty="0" err="1" smtClean="0">
                <a:effectLst>
                  <a:outerShdw blurRad="38100" dist="38100" dir="2700000" algn="tl">
                    <a:srgbClr val="000000"/>
                  </a:outerShdw>
                </a:effectLst>
                <a:latin typeface="Comic Sans MS" pitchFamily="66" charset="0"/>
              </a:rPr>
              <a:t>govts</a:t>
            </a:r>
            <a:endParaRPr lang="en-US" sz="3500" b="1" dirty="0" smtClean="0">
              <a:latin typeface="Comic Sans MS" pitchFamily="66" charset="0"/>
            </a:endParaRPr>
          </a:p>
        </p:txBody>
      </p:sp>
      <p:pic>
        <p:nvPicPr>
          <p:cNvPr id="6148" name="Picture 11" descr="MCj040843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56456">
            <a:off x="6934200" y="2595563"/>
            <a:ext cx="18288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2" descr="MCj040828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95030">
            <a:off x="6705600" y="4125913"/>
            <a:ext cx="20447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077396"/>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800" decel="100000"/>
                                        <p:tgtEl>
                                          <p:spTgt spid="17410"/>
                                        </p:tgtEl>
                                      </p:cBhvr>
                                    </p:animEffect>
                                    <p:anim calcmode="lin" valueType="num">
                                      <p:cBhvr>
                                        <p:cTn id="8" dur="800" decel="100000" fill="hold"/>
                                        <p:tgtEl>
                                          <p:spTgt spid="17410"/>
                                        </p:tgtEl>
                                        <p:attrNameLst>
                                          <p:attrName>style.rotation</p:attrName>
                                        </p:attrNameLst>
                                      </p:cBhvr>
                                      <p:tavLst>
                                        <p:tav tm="0">
                                          <p:val>
                                            <p:fltVal val="-90"/>
                                          </p:val>
                                        </p:tav>
                                        <p:tav tm="100000">
                                          <p:val>
                                            <p:fltVal val="0"/>
                                          </p:val>
                                        </p:tav>
                                      </p:tavLst>
                                    </p:anim>
                                    <p:anim calcmode="lin" valueType="num">
                                      <p:cBhvr>
                                        <p:cTn id="9" dur="800" decel="100000" fill="hold"/>
                                        <p:tgtEl>
                                          <p:spTgt spid="17410"/>
                                        </p:tgtEl>
                                        <p:attrNameLst>
                                          <p:attrName>ppt_x</p:attrName>
                                        </p:attrNameLst>
                                      </p:cBhvr>
                                      <p:tavLst>
                                        <p:tav tm="0">
                                          <p:val>
                                            <p:strVal val="#ppt_x+0.4"/>
                                          </p:val>
                                        </p:tav>
                                        <p:tav tm="100000">
                                          <p:val>
                                            <p:strVal val="#ppt_x-0.05"/>
                                          </p:val>
                                        </p:tav>
                                      </p:tavLst>
                                    </p:anim>
                                    <p:anim calcmode="lin" valueType="num">
                                      <p:cBhvr>
                                        <p:cTn id="10" dur="800" decel="100000" fill="hold"/>
                                        <p:tgtEl>
                                          <p:spTgt spid="174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4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41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7418">
                                            <p:txEl>
                                              <p:pRg st="0" end="0"/>
                                            </p:txEl>
                                          </p:spTgt>
                                        </p:tgtEl>
                                        <p:attrNameLst>
                                          <p:attrName>style.visibility</p:attrName>
                                        </p:attrNameLst>
                                      </p:cBhvr>
                                      <p:to>
                                        <p:strVal val="visible"/>
                                      </p:to>
                                    </p:set>
                                    <p:animEffect transition="in" filter="fade">
                                      <p:cBhvr>
                                        <p:cTn id="17" dur="1000"/>
                                        <p:tgtEl>
                                          <p:spTgt spid="17418">
                                            <p:txEl>
                                              <p:pRg st="0" end="0"/>
                                            </p:txEl>
                                          </p:spTgt>
                                        </p:tgtEl>
                                      </p:cBhvr>
                                    </p:animEffect>
                                    <p:anim calcmode="lin" valueType="num">
                                      <p:cBhvr>
                                        <p:cTn id="18" dur="1000" fill="hold"/>
                                        <p:tgtEl>
                                          <p:spTgt spid="1741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74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7418">
                                            <p:txEl>
                                              <p:pRg st="1" end="1"/>
                                            </p:txEl>
                                          </p:spTgt>
                                        </p:tgtEl>
                                        <p:attrNameLst>
                                          <p:attrName>style.visibility</p:attrName>
                                        </p:attrNameLst>
                                      </p:cBhvr>
                                      <p:to>
                                        <p:strVal val="visible"/>
                                      </p:to>
                                    </p:set>
                                    <p:animEffect transition="in" filter="fade">
                                      <p:cBhvr>
                                        <p:cTn id="24" dur="1000"/>
                                        <p:tgtEl>
                                          <p:spTgt spid="17418">
                                            <p:txEl>
                                              <p:pRg st="1" end="1"/>
                                            </p:txEl>
                                          </p:spTgt>
                                        </p:tgtEl>
                                      </p:cBhvr>
                                    </p:animEffect>
                                    <p:anim calcmode="lin" valueType="num">
                                      <p:cBhvr>
                                        <p:cTn id="25" dur="1000" fill="hold"/>
                                        <p:tgtEl>
                                          <p:spTgt spid="17418">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74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7418">
                                            <p:txEl>
                                              <p:pRg st="2" end="2"/>
                                            </p:txEl>
                                          </p:spTgt>
                                        </p:tgtEl>
                                        <p:attrNameLst>
                                          <p:attrName>style.visibility</p:attrName>
                                        </p:attrNameLst>
                                      </p:cBhvr>
                                      <p:to>
                                        <p:strVal val="visible"/>
                                      </p:to>
                                    </p:set>
                                    <p:animEffect transition="in" filter="fade">
                                      <p:cBhvr>
                                        <p:cTn id="31" dur="1000"/>
                                        <p:tgtEl>
                                          <p:spTgt spid="17418">
                                            <p:txEl>
                                              <p:pRg st="2" end="2"/>
                                            </p:txEl>
                                          </p:spTgt>
                                        </p:tgtEl>
                                      </p:cBhvr>
                                    </p:animEffect>
                                    <p:anim calcmode="lin" valueType="num">
                                      <p:cBhvr>
                                        <p:cTn id="32" dur="1000" fill="hold"/>
                                        <p:tgtEl>
                                          <p:spTgt spid="17418">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74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7418">
                                            <p:txEl>
                                              <p:pRg st="3" end="3"/>
                                            </p:txEl>
                                          </p:spTgt>
                                        </p:tgtEl>
                                        <p:attrNameLst>
                                          <p:attrName>style.visibility</p:attrName>
                                        </p:attrNameLst>
                                      </p:cBhvr>
                                      <p:to>
                                        <p:strVal val="visible"/>
                                      </p:to>
                                    </p:set>
                                    <p:animEffect transition="in" filter="fade">
                                      <p:cBhvr>
                                        <p:cTn id="38" dur="1000"/>
                                        <p:tgtEl>
                                          <p:spTgt spid="17418">
                                            <p:txEl>
                                              <p:pRg st="3" end="3"/>
                                            </p:txEl>
                                          </p:spTgt>
                                        </p:tgtEl>
                                      </p:cBhvr>
                                    </p:animEffect>
                                    <p:anim calcmode="lin" valueType="num">
                                      <p:cBhvr>
                                        <p:cTn id="39" dur="1000" fill="hold"/>
                                        <p:tgtEl>
                                          <p:spTgt spid="17418">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4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7418">
                                            <p:txEl>
                                              <p:pRg st="4" end="4"/>
                                            </p:txEl>
                                          </p:spTgt>
                                        </p:tgtEl>
                                        <p:attrNameLst>
                                          <p:attrName>style.visibility</p:attrName>
                                        </p:attrNameLst>
                                      </p:cBhvr>
                                      <p:to>
                                        <p:strVal val="visible"/>
                                      </p:to>
                                    </p:set>
                                    <p:animEffect transition="in" filter="fade">
                                      <p:cBhvr>
                                        <p:cTn id="45" dur="1000"/>
                                        <p:tgtEl>
                                          <p:spTgt spid="17418">
                                            <p:txEl>
                                              <p:pRg st="4" end="4"/>
                                            </p:txEl>
                                          </p:spTgt>
                                        </p:tgtEl>
                                      </p:cBhvr>
                                    </p:animEffect>
                                    <p:anim calcmode="lin" valueType="num">
                                      <p:cBhvr>
                                        <p:cTn id="46" dur="1000" fill="hold"/>
                                        <p:tgtEl>
                                          <p:spTgt spid="17418">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174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7418">
                                            <p:txEl>
                                              <p:pRg st="5" end="5"/>
                                            </p:txEl>
                                          </p:spTgt>
                                        </p:tgtEl>
                                        <p:attrNameLst>
                                          <p:attrName>style.visibility</p:attrName>
                                        </p:attrNameLst>
                                      </p:cBhvr>
                                      <p:to>
                                        <p:strVal val="visible"/>
                                      </p:to>
                                    </p:set>
                                    <p:animEffect transition="in" filter="fade">
                                      <p:cBhvr>
                                        <p:cTn id="52" dur="1000"/>
                                        <p:tgtEl>
                                          <p:spTgt spid="17418">
                                            <p:txEl>
                                              <p:pRg st="5" end="5"/>
                                            </p:txEl>
                                          </p:spTgt>
                                        </p:tgtEl>
                                      </p:cBhvr>
                                    </p:animEffect>
                                    <p:anim calcmode="lin" valueType="num">
                                      <p:cBhvr>
                                        <p:cTn id="53" dur="1000" fill="hold"/>
                                        <p:tgtEl>
                                          <p:spTgt spid="17418">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1741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7418">
                                            <p:txEl>
                                              <p:pRg st="6" end="6"/>
                                            </p:txEl>
                                          </p:spTgt>
                                        </p:tgtEl>
                                        <p:attrNameLst>
                                          <p:attrName>style.visibility</p:attrName>
                                        </p:attrNameLst>
                                      </p:cBhvr>
                                      <p:to>
                                        <p:strVal val="visible"/>
                                      </p:to>
                                    </p:set>
                                    <p:animEffect transition="in" filter="fade">
                                      <p:cBhvr>
                                        <p:cTn id="59" dur="1000"/>
                                        <p:tgtEl>
                                          <p:spTgt spid="17418">
                                            <p:txEl>
                                              <p:pRg st="6" end="6"/>
                                            </p:txEl>
                                          </p:spTgt>
                                        </p:tgtEl>
                                      </p:cBhvr>
                                    </p:animEffect>
                                    <p:anim calcmode="lin" valueType="num">
                                      <p:cBhvr>
                                        <p:cTn id="60" dur="1000" fill="hold"/>
                                        <p:tgtEl>
                                          <p:spTgt spid="17418">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1741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8"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0" y="152400"/>
            <a:ext cx="9144000" cy="4724400"/>
          </a:xfrm>
        </p:spPr>
        <p:txBody>
          <a:bodyPr/>
          <a:lstStyle/>
          <a:p>
            <a:pPr eaLnBrk="1" hangingPunct="1">
              <a:lnSpc>
                <a:spcPct val="90000"/>
              </a:lnSpc>
              <a:defRPr/>
            </a:pPr>
            <a:r>
              <a:rPr lang="en-US" sz="3600" b="1" u="sng" dirty="0" smtClean="0">
                <a:effectLst>
                  <a:outerShdw blurRad="38100" dist="38100" dir="2700000" algn="tl">
                    <a:srgbClr val="000000"/>
                  </a:outerShdw>
                </a:effectLst>
                <a:latin typeface="Comic Sans MS" pitchFamily="66" charset="0"/>
              </a:rPr>
              <a:t>Expressed Powers</a:t>
            </a:r>
          </a:p>
          <a:p>
            <a:pPr lvl="1" eaLnBrk="1" hangingPunct="1">
              <a:lnSpc>
                <a:spcPct val="90000"/>
              </a:lnSpc>
              <a:defRPr/>
            </a:pPr>
            <a:r>
              <a:rPr lang="en-US" sz="3200" b="1" dirty="0" smtClean="0">
                <a:effectLst>
                  <a:outerShdw blurRad="38100" dist="38100" dir="2700000" algn="tl">
                    <a:srgbClr val="000000"/>
                  </a:outerShdw>
                </a:effectLst>
                <a:latin typeface="Comic Sans MS" pitchFamily="66" charset="0"/>
              </a:rPr>
              <a:t>Powers of Congress that ARE specifically listed in the Constitution</a:t>
            </a:r>
          </a:p>
          <a:p>
            <a:pPr lvl="1" eaLnBrk="1" hangingPunct="1">
              <a:lnSpc>
                <a:spcPct val="90000"/>
              </a:lnSpc>
              <a:defRPr/>
            </a:pPr>
            <a:r>
              <a:rPr lang="en-US" sz="3200" b="1" dirty="0" smtClean="0">
                <a:effectLst>
                  <a:outerShdw blurRad="38100" dist="38100" dir="2700000" algn="tl">
                    <a:srgbClr val="000000"/>
                  </a:outerShdw>
                </a:effectLst>
                <a:latin typeface="Comic Sans MS" pitchFamily="66" charset="0"/>
              </a:rPr>
              <a:t>Ex: Congress can declare war</a:t>
            </a:r>
            <a:endParaRPr lang="en-US" sz="3200" b="1" u="sng" dirty="0" smtClean="0">
              <a:latin typeface="Comic Sans MS" pitchFamily="66" charset="0"/>
            </a:endParaRPr>
          </a:p>
          <a:p>
            <a:pPr eaLnBrk="1" hangingPunct="1">
              <a:lnSpc>
                <a:spcPct val="90000"/>
              </a:lnSpc>
              <a:defRPr/>
            </a:pPr>
            <a:r>
              <a:rPr lang="en-US" sz="3600" b="1" u="sng" dirty="0" smtClean="0">
                <a:latin typeface="Comic Sans MS" pitchFamily="66" charset="0"/>
              </a:rPr>
              <a:t>Implied Powers</a:t>
            </a:r>
          </a:p>
          <a:p>
            <a:pPr lvl="1" eaLnBrk="1" hangingPunct="1">
              <a:lnSpc>
                <a:spcPct val="90000"/>
              </a:lnSpc>
              <a:defRPr/>
            </a:pPr>
            <a:r>
              <a:rPr lang="en-US" sz="3200" b="1" dirty="0" smtClean="0">
                <a:latin typeface="Comic Sans MS" pitchFamily="66" charset="0"/>
              </a:rPr>
              <a:t>Powers </a:t>
            </a:r>
            <a:r>
              <a:rPr lang="en-US" sz="3200" b="1" dirty="0" smtClean="0">
                <a:latin typeface="Comic Sans MS" pitchFamily="66" charset="0"/>
              </a:rPr>
              <a:t>of</a:t>
            </a:r>
            <a:r>
              <a:rPr lang="en-US" sz="3200" b="1" dirty="0" smtClean="0">
                <a:latin typeface="Comic Sans MS" pitchFamily="66" charset="0"/>
              </a:rPr>
              <a:t> </a:t>
            </a:r>
            <a:r>
              <a:rPr lang="en-US" sz="3200" b="1" dirty="0" smtClean="0">
                <a:latin typeface="Comic Sans MS" pitchFamily="66" charset="0"/>
              </a:rPr>
              <a:t>Congress </a:t>
            </a:r>
            <a:r>
              <a:rPr lang="en-US" sz="3200" b="1" dirty="0" smtClean="0">
                <a:latin typeface="Comic Sans MS" pitchFamily="66" charset="0"/>
              </a:rPr>
              <a:t>that </a:t>
            </a:r>
            <a:r>
              <a:rPr lang="en-US" sz="3200" b="1" dirty="0" smtClean="0">
                <a:latin typeface="Comic Sans MS" pitchFamily="66" charset="0"/>
              </a:rPr>
              <a:t>ARE NOT specifically listed </a:t>
            </a:r>
            <a:r>
              <a:rPr lang="en-US" sz="3200" b="1" dirty="0" smtClean="0">
                <a:latin typeface="Comic Sans MS" pitchFamily="66" charset="0"/>
              </a:rPr>
              <a:t>in Constitution but are known</a:t>
            </a:r>
            <a:endParaRPr lang="en-US" sz="3200" b="1" dirty="0" smtClean="0">
              <a:latin typeface="Comic Sans MS" pitchFamily="66" charset="0"/>
            </a:endParaRPr>
          </a:p>
          <a:p>
            <a:pPr lvl="1" eaLnBrk="1" hangingPunct="1">
              <a:lnSpc>
                <a:spcPct val="90000"/>
              </a:lnSpc>
              <a:defRPr/>
            </a:pPr>
            <a:r>
              <a:rPr lang="en-US" sz="3200" b="1" dirty="0" smtClean="0">
                <a:latin typeface="Comic Sans MS" pitchFamily="66" charset="0"/>
              </a:rPr>
              <a:t>Ex: Create an Air Force</a:t>
            </a:r>
          </a:p>
        </p:txBody>
      </p:sp>
      <p:pic>
        <p:nvPicPr>
          <p:cNvPr id="7171" name="Picture 4" descr="MCj041044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4862513"/>
            <a:ext cx="3200400"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269612"/>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1507">
                                            <p:txEl>
                                              <p:pRg st="1" end="1"/>
                                            </p:txEl>
                                          </p:spTgt>
                                        </p:tgtEl>
                                        <p:attrNameLst>
                                          <p:attrName>style.visibility</p:attrName>
                                        </p:attrNameLst>
                                      </p:cBhvr>
                                      <p:to>
                                        <p:strVal val="visible"/>
                                      </p:to>
                                    </p:set>
                                    <p:animEffect transition="in" filter="fade">
                                      <p:cBhvr>
                                        <p:cTn id="14" dur="1000"/>
                                        <p:tgtEl>
                                          <p:spTgt spid="21507">
                                            <p:txEl>
                                              <p:pRg st="1" end="1"/>
                                            </p:txEl>
                                          </p:spTgt>
                                        </p:tgtEl>
                                      </p:cBhvr>
                                    </p:animEffect>
                                    <p:anim calcmode="lin" valueType="num">
                                      <p:cBhvr>
                                        <p:cTn id="15"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1507">
                                            <p:txEl>
                                              <p:pRg st="2" end="2"/>
                                            </p:txEl>
                                          </p:spTgt>
                                        </p:tgtEl>
                                        <p:attrNameLst>
                                          <p:attrName>style.visibility</p:attrName>
                                        </p:attrNameLst>
                                      </p:cBhvr>
                                      <p:to>
                                        <p:strVal val="visible"/>
                                      </p:to>
                                    </p:set>
                                    <p:animEffect transition="in" filter="fade">
                                      <p:cBhvr>
                                        <p:cTn id="21" dur="1000"/>
                                        <p:tgtEl>
                                          <p:spTgt spid="21507">
                                            <p:txEl>
                                              <p:pRg st="2" end="2"/>
                                            </p:txEl>
                                          </p:spTgt>
                                        </p:tgtEl>
                                      </p:cBhvr>
                                    </p:animEffect>
                                    <p:anim calcmode="lin" valueType="num">
                                      <p:cBhvr>
                                        <p:cTn id="22"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1507">
                                            <p:txEl>
                                              <p:pRg st="3" end="3"/>
                                            </p:txEl>
                                          </p:spTgt>
                                        </p:tgtEl>
                                        <p:attrNameLst>
                                          <p:attrName>style.visibility</p:attrName>
                                        </p:attrNameLst>
                                      </p:cBhvr>
                                      <p:to>
                                        <p:strVal val="visible"/>
                                      </p:to>
                                    </p:set>
                                    <p:animEffect transition="in" filter="fade">
                                      <p:cBhvr>
                                        <p:cTn id="28" dur="1000"/>
                                        <p:tgtEl>
                                          <p:spTgt spid="21507">
                                            <p:txEl>
                                              <p:pRg st="3" end="3"/>
                                            </p:txEl>
                                          </p:spTgt>
                                        </p:tgtEl>
                                      </p:cBhvr>
                                    </p:animEffect>
                                    <p:anim calcmode="lin" valueType="num">
                                      <p:cBhvr>
                                        <p:cTn id="29"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1507">
                                            <p:txEl>
                                              <p:pRg st="4" end="4"/>
                                            </p:txEl>
                                          </p:spTgt>
                                        </p:tgtEl>
                                        <p:attrNameLst>
                                          <p:attrName>style.visibility</p:attrName>
                                        </p:attrNameLst>
                                      </p:cBhvr>
                                      <p:to>
                                        <p:strVal val="visible"/>
                                      </p:to>
                                    </p:set>
                                    <p:animEffect transition="in" filter="fade">
                                      <p:cBhvr>
                                        <p:cTn id="35" dur="1000"/>
                                        <p:tgtEl>
                                          <p:spTgt spid="21507">
                                            <p:txEl>
                                              <p:pRg st="4" end="4"/>
                                            </p:txEl>
                                          </p:spTgt>
                                        </p:tgtEl>
                                      </p:cBhvr>
                                    </p:animEffect>
                                    <p:anim calcmode="lin" valueType="num">
                                      <p:cBhvr>
                                        <p:cTn id="36" dur="1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150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1507">
                                            <p:txEl>
                                              <p:pRg st="5" end="5"/>
                                            </p:txEl>
                                          </p:spTgt>
                                        </p:tgtEl>
                                        <p:attrNameLst>
                                          <p:attrName>style.visibility</p:attrName>
                                        </p:attrNameLst>
                                      </p:cBhvr>
                                      <p:to>
                                        <p:strVal val="visible"/>
                                      </p:to>
                                    </p:set>
                                    <p:animEffect transition="in" filter="fade">
                                      <p:cBhvr>
                                        <p:cTn id="42" dur="1000"/>
                                        <p:tgtEl>
                                          <p:spTgt spid="21507">
                                            <p:txEl>
                                              <p:pRg st="5" end="5"/>
                                            </p:txEl>
                                          </p:spTgt>
                                        </p:tgtEl>
                                      </p:cBhvr>
                                    </p:animEffect>
                                    <p:anim calcmode="lin" valueType="num">
                                      <p:cBhvr>
                                        <p:cTn id="43" dur="10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150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6200"/>
            <a:ext cx="8229600" cy="1143000"/>
          </a:xfrm>
        </p:spPr>
        <p:txBody>
          <a:bodyPr/>
          <a:lstStyle/>
          <a:p>
            <a:pPr algn="ctr" eaLnBrk="1" hangingPunct="1">
              <a:defRPr/>
            </a:pPr>
            <a:r>
              <a:rPr lang="en-US" sz="5000" b="1" u="sng" smtClean="0">
                <a:effectLst>
                  <a:outerShdw blurRad="38100" dist="38100" dir="2700000" algn="tl">
                    <a:srgbClr val="000000"/>
                  </a:outerShdw>
                </a:effectLst>
                <a:latin typeface="Comic Sans MS" pitchFamily="66" charset="0"/>
              </a:rPr>
              <a:t>Clauses</a:t>
            </a:r>
          </a:p>
        </p:txBody>
      </p:sp>
      <p:sp>
        <p:nvSpPr>
          <p:cNvPr id="23561" name="Rectangle 9"/>
          <p:cNvSpPr>
            <a:spLocks noGrp="1" noChangeArrowheads="1"/>
          </p:cNvSpPr>
          <p:nvPr>
            <p:ph type="body" idx="1"/>
          </p:nvPr>
        </p:nvSpPr>
        <p:spPr>
          <a:xfrm>
            <a:off x="0" y="1066800"/>
            <a:ext cx="9144000" cy="4530725"/>
          </a:xfrm>
        </p:spPr>
        <p:txBody>
          <a:bodyPr/>
          <a:lstStyle/>
          <a:p>
            <a:pPr eaLnBrk="1" hangingPunct="1">
              <a:lnSpc>
                <a:spcPct val="80000"/>
              </a:lnSpc>
              <a:defRPr/>
            </a:pPr>
            <a:r>
              <a:rPr lang="en-US" sz="3000" b="1" u="sng" dirty="0" smtClean="0">
                <a:latin typeface="Comic Sans MS" pitchFamily="66" charset="0"/>
              </a:rPr>
              <a:t>Elastic Clause</a:t>
            </a:r>
          </a:p>
          <a:p>
            <a:pPr lvl="1" eaLnBrk="1" hangingPunct="1">
              <a:lnSpc>
                <a:spcPct val="80000"/>
              </a:lnSpc>
              <a:defRPr/>
            </a:pPr>
            <a:r>
              <a:rPr lang="en-US" sz="3000" b="1" dirty="0" smtClean="0">
                <a:effectLst>
                  <a:outerShdw blurRad="38100" dist="38100" dir="2700000" algn="tl">
                    <a:srgbClr val="000000"/>
                  </a:outerShdw>
                </a:effectLst>
                <a:latin typeface="Comic Sans MS" pitchFamily="66" charset="0"/>
              </a:rPr>
              <a:t>In Article I</a:t>
            </a:r>
          </a:p>
          <a:p>
            <a:pPr lvl="1" eaLnBrk="1" hangingPunct="1">
              <a:lnSpc>
                <a:spcPct val="80000"/>
              </a:lnSpc>
              <a:defRPr/>
            </a:pPr>
            <a:r>
              <a:rPr lang="en-US" sz="3000" b="1" dirty="0" smtClean="0">
                <a:effectLst>
                  <a:outerShdw blurRad="38100" dist="38100" dir="2700000" algn="tl">
                    <a:srgbClr val="000000"/>
                  </a:outerShdw>
                </a:effectLst>
                <a:latin typeface="Comic Sans MS" pitchFamily="66" charset="0"/>
              </a:rPr>
              <a:t>Gives Congress the right to make </a:t>
            </a:r>
            <a:r>
              <a:rPr lang="en-US" sz="3000" b="1" dirty="0" smtClean="0">
                <a:effectLst>
                  <a:outerShdw blurRad="38100" dist="38100" dir="2700000" algn="tl">
                    <a:srgbClr val="000000"/>
                  </a:outerShdw>
                </a:effectLst>
                <a:latin typeface="Comic Sans MS" pitchFamily="66" charset="0"/>
              </a:rPr>
              <a:t>laws </a:t>
            </a:r>
            <a:r>
              <a:rPr lang="en-US" sz="3000" b="1" dirty="0" smtClean="0">
                <a:effectLst>
                  <a:outerShdw blurRad="38100" dist="38100" dir="2700000" algn="tl">
                    <a:srgbClr val="000000"/>
                  </a:outerShdw>
                </a:effectLst>
                <a:latin typeface="Comic Sans MS" pitchFamily="66" charset="0"/>
              </a:rPr>
              <a:t>they </a:t>
            </a:r>
            <a:r>
              <a:rPr lang="en-US" sz="3000" b="1" dirty="0" smtClean="0">
                <a:effectLst>
                  <a:outerShdw blurRad="38100" dist="38100" dir="2700000" algn="tl">
                    <a:srgbClr val="000000"/>
                  </a:outerShdw>
                </a:effectLst>
                <a:latin typeface="Comic Sans MS" pitchFamily="66" charset="0"/>
              </a:rPr>
              <a:t>think are</a:t>
            </a:r>
            <a:r>
              <a:rPr lang="en-US" sz="3000" b="1" dirty="0" smtClean="0">
                <a:effectLst>
                  <a:outerShdw blurRad="38100" dist="38100" dir="2700000" algn="tl">
                    <a:srgbClr val="000000"/>
                  </a:outerShdw>
                </a:effectLst>
                <a:latin typeface="Comic Sans MS" pitchFamily="66" charset="0"/>
              </a:rPr>
              <a:t> </a:t>
            </a:r>
            <a:r>
              <a:rPr lang="en-US" sz="3000" b="1" dirty="0" smtClean="0">
                <a:effectLst>
                  <a:outerShdw blurRad="38100" dist="38100" dir="2700000" algn="tl">
                    <a:srgbClr val="000000"/>
                  </a:outerShdw>
                </a:effectLst>
                <a:latin typeface="Comic Sans MS" pitchFamily="66" charset="0"/>
              </a:rPr>
              <a:t>“necessary and proper”</a:t>
            </a:r>
          </a:p>
          <a:p>
            <a:pPr lvl="1" eaLnBrk="1" hangingPunct="1">
              <a:lnSpc>
                <a:spcPct val="80000"/>
              </a:lnSpc>
              <a:defRPr/>
            </a:pPr>
            <a:r>
              <a:rPr lang="en-US" sz="3000" b="1" dirty="0" smtClean="0">
                <a:effectLst>
                  <a:outerShdw blurRad="38100" dist="38100" dir="2700000" algn="tl">
                    <a:srgbClr val="000000"/>
                  </a:outerShdw>
                </a:effectLst>
                <a:latin typeface="Comic Sans MS" pitchFamily="66" charset="0"/>
              </a:rPr>
              <a:t>A.K.A. – Necessary and Proper Clause</a:t>
            </a:r>
          </a:p>
          <a:p>
            <a:pPr eaLnBrk="1" hangingPunct="1">
              <a:lnSpc>
                <a:spcPct val="80000"/>
              </a:lnSpc>
              <a:defRPr/>
            </a:pPr>
            <a:r>
              <a:rPr lang="en-US" sz="3000" b="1" u="sng" dirty="0" smtClean="0">
                <a:effectLst>
                  <a:outerShdw blurRad="38100" dist="38100" dir="2700000" algn="tl">
                    <a:srgbClr val="000000"/>
                  </a:outerShdw>
                </a:effectLst>
                <a:latin typeface="Comic Sans MS" pitchFamily="66" charset="0"/>
              </a:rPr>
              <a:t>Full Faith and Credit Clause</a:t>
            </a:r>
          </a:p>
          <a:p>
            <a:pPr lvl="1" eaLnBrk="1" hangingPunct="1">
              <a:lnSpc>
                <a:spcPct val="80000"/>
              </a:lnSpc>
              <a:defRPr/>
            </a:pPr>
            <a:r>
              <a:rPr lang="en-US" sz="3000" b="1" dirty="0" smtClean="0">
                <a:effectLst>
                  <a:outerShdw blurRad="38100" dist="38100" dir="2700000" algn="tl">
                    <a:srgbClr val="000000"/>
                  </a:outerShdw>
                </a:effectLst>
                <a:latin typeface="Comic Sans MS" pitchFamily="66" charset="0"/>
              </a:rPr>
              <a:t>In Article IV</a:t>
            </a:r>
          </a:p>
          <a:p>
            <a:pPr lvl="1" eaLnBrk="1" hangingPunct="1">
              <a:lnSpc>
                <a:spcPct val="80000"/>
              </a:lnSpc>
              <a:defRPr/>
            </a:pPr>
            <a:r>
              <a:rPr lang="en-US" sz="3000" b="1" dirty="0" smtClean="0">
                <a:effectLst>
                  <a:outerShdw blurRad="38100" dist="38100" dir="2700000" algn="tl">
                    <a:srgbClr val="000000"/>
                  </a:outerShdw>
                </a:effectLst>
                <a:latin typeface="Comic Sans MS" pitchFamily="66" charset="0"/>
              </a:rPr>
              <a:t>States must recognize laws</a:t>
            </a:r>
            <a:r>
              <a:rPr lang="en-US" sz="3000" b="1" smtClean="0">
                <a:effectLst>
                  <a:outerShdw blurRad="38100" dist="38100" dir="2700000" algn="tl">
                    <a:srgbClr val="000000"/>
                  </a:outerShdw>
                </a:effectLst>
                <a:latin typeface="Comic Sans MS" pitchFamily="66" charset="0"/>
              </a:rPr>
              <a:t>, </a:t>
            </a:r>
            <a:r>
              <a:rPr lang="en-US" sz="3000" b="1" smtClean="0">
                <a:effectLst>
                  <a:outerShdw blurRad="38100" dist="38100" dir="2700000" algn="tl">
                    <a:srgbClr val="000000"/>
                  </a:outerShdw>
                </a:effectLst>
                <a:latin typeface="Comic Sans MS" pitchFamily="66" charset="0"/>
              </a:rPr>
              <a:t>documents</a:t>
            </a:r>
            <a:r>
              <a:rPr lang="en-US" sz="3000" b="1" smtClean="0">
                <a:effectLst>
                  <a:outerShdw blurRad="38100" dist="38100" dir="2700000" algn="tl">
                    <a:srgbClr val="000000"/>
                  </a:outerShdw>
                </a:effectLst>
                <a:latin typeface="Comic Sans MS" pitchFamily="66" charset="0"/>
              </a:rPr>
              <a:t>, &amp; </a:t>
            </a:r>
            <a:r>
              <a:rPr lang="en-US" sz="3000" b="1" dirty="0" smtClean="0">
                <a:effectLst>
                  <a:outerShdw blurRad="38100" dist="38100" dir="2700000" algn="tl">
                    <a:srgbClr val="000000"/>
                  </a:outerShdw>
                </a:effectLst>
                <a:latin typeface="Comic Sans MS" pitchFamily="66" charset="0"/>
              </a:rPr>
              <a:t>judicial decisions of other states</a:t>
            </a:r>
          </a:p>
          <a:p>
            <a:pPr eaLnBrk="1" hangingPunct="1">
              <a:lnSpc>
                <a:spcPct val="80000"/>
              </a:lnSpc>
              <a:defRPr/>
            </a:pPr>
            <a:r>
              <a:rPr lang="en-US" sz="3000" b="1" u="sng" dirty="0" smtClean="0">
                <a:effectLst>
                  <a:outerShdw blurRad="38100" dist="38100" dir="2700000" algn="tl">
                    <a:srgbClr val="000000"/>
                  </a:outerShdw>
                </a:effectLst>
                <a:latin typeface="Comic Sans MS" pitchFamily="66" charset="0"/>
              </a:rPr>
              <a:t>Supremacy Clause</a:t>
            </a:r>
          </a:p>
          <a:p>
            <a:pPr lvl="1" eaLnBrk="1" hangingPunct="1">
              <a:lnSpc>
                <a:spcPct val="80000"/>
              </a:lnSpc>
              <a:defRPr/>
            </a:pPr>
            <a:r>
              <a:rPr lang="en-US" sz="3000" b="1" dirty="0" smtClean="0">
                <a:effectLst>
                  <a:outerShdw blurRad="38100" dist="38100" dir="2700000" algn="tl">
                    <a:srgbClr val="000000"/>
                  </a:outerShdw>
                </a:effectLst>
                <a:latin typeface="Comic Sans MS" pitchFamily="66" charset="0"/>
              </a:rPr>
              <a:t>National </a:t>
            </a:r>
            <a:r>
              <a:rPr lang="en-US" sz="3000" b="1" dirty="0" err="1" smtClean="0">
                <a:effectLst>
                  <a:outerShdw blurRad="38100" dist="38100" dir="2700000" algn="tl">
                    <a:srgbClr val="000000"/>
                  </a:outerShdw>
                </a:effectLst>
                <a:latin typeface="Comic Sans MS" pitchFamily="66" charset="0"/>
              </a:rPr>
              <a:t>govt</a:t>
            </a:r>
            <a:r>
              <a:rPr lang="en-US" sz="3000" b="1" dirty="0">
                <a:effectLst>
                  <a:outerShdw blurRad="38100" dist="38100" dir="2700000" algn="tl">
                    <a:srgbClr val="000000"/>
                  </a:outerShdw>
                </a:effectLst>
                <a:latin typeface="Comic Sans MS" pitchFamily="66" charset="0"/>
              </a:rPr>
              <a:t> </a:t>
            </a:r>
            <a:r>
              <a:rPr lang="en-US" sz="3000" b="1" dirty="0" smtClean="0">
                <a:effectLst>
                  <a:outerShdw blurRad="38100" dist="38100" dir="2700000" algn="tl">
                    <a:srgbClr val="000000"/>
                  </a:outerShdw>
                </a:effectLst>
                <a:latin typeface="Comic Sans MS" pitchFamily="66" charset="0"/>
              </a:rPr>
              <a:t>rules over all / is supreme</a:t>
            </a:r>
            <a:endParaRPr lang="en-US" sz="3000" b="1" dirty="0" smtClean="0">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946450012"/>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800" decel="100000"/>
                                        <p:tgtEl>
                                          <p:spTgt spid="23554"/>
                                        </p:tgtEl>
                                      </p:cBhvr>
                                    </p:animEffect>
                                    <p:anim calcmode="lin" valueType="num">
                                      <p:cBhvr>
                                        <p:cTn id="8" dur="800" decel="100000" fill="hold"/>
                                        <p:tgtEl>
                                          <p:spTgt spid="23554"/>
                                        </p:tgtEl>
                                        <p:attrNameLst>
                                          <p:attrName>style.rotation</p:attrName>
                                        </p:attrNameLst>
                                      </p:cBhvr>
                                      <p:tavLst>
                                        <p:tav tm="0">
                                          <p:val>
                                            <p:fltVal val="-90"/>
                                          </p:val>
                                        </p:tav>
                                        <p:tav tm="100000">
                                          <p:val>
                                            <p:fltVal val="0"/>
                                          </p:val>
                                        </p:tav>
                                      </p:tavLst>
                                    </p:anim>
                                    <p:anim calcmode="lin" valueType="num">
                                      <p:cBhvr>
                                        <p:cTn id="9" dur="800" decel="100000" fill="hold"/>
                                        <p:tgtEl>
                                          <p:spTgt spid="23554"/>
                                        </p:tgtEl>
                                        <p:attrNameLst>
                                          <p:attrName>ppt_x</p:attrName>
                                        </p:attrNameLst>
                                      </p:cBhvr>
                                      <p:tavLst>
                                        <p:tav tm="0">
                                          <p:val>
                                            <p:strVal val="#ppt_x+0.4"/>
                                          </p:val>
                                        </p:tav>
                                        <p:tav tm="100000">
                                          <p:val>
                                            <p:strVal val="#ppt_x-0.05"/>
                                          </p:val>
                                        </p:tav>
                                      </p:tavLst>
                                    </p:anim>
                                    <p:anim calcmode="lin" valueType="num">
                                      <p:cBhvr>
                                        <p:cTn id="10" dur="800" decel="100000" fill="hold"/>
                                        <p:tgtEl>
                                          <p:spTgt spid="2355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55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55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3561">
                                            <p:txEl>
                                              <p:pRg st="0" end="0"/>
                                            </p:txEl>
                                          </p:spTgt>
                                        </p:tgtEl>
                                        <p:attrNameLst>
                                          <p:attrName>style.visibility</p:attrName>
                                        </p:attrNameLst>
                                      </p:cBhvr>
                                      <p:to>
                                        <p:strVal val="visible"/>
                                      </p:to>
                                    </p:set>
                                    <p:animEffect transition="in" filter="fade">
                                      <p:cBhvr>
                                        <p:cTn id="17" dur="1000"/>
                                        <p:tgtEl>
                                          <p:spTgt spid="23561">
                                            <p:txEl>
                                              <p:pRg st="0" end="0"/>
                                            </p:txEl>
                                          </p:spTgt>
                                        </p:tgtEl>
                                      </p:cBhvr>
                                    </p:animEffect>
                                    <p:anim calcmode="lin" valueType="num">
                                      <p:cBhvr>
                                        <p:cTn id="18" dur="1000" fill="hold"/>
                                        <p:tgtEl>
                                          <p:spTgt spid="2356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35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3561">
                                            <p:txEl>
                                              <p:pRg st="1" end="1"/>
                                            </p:txEl>
                                          </p:spTgt>
                                        </p:tgtEl>
                                        <p:attrNameLst>
                                          <p:attrName>style.visibility</p:attrName>
                                        </p:attrNameLst>
                                      </p:cBhvr>
                                      <p:to>
                                        <p:strVal val="visible"/>
                                      </p:to>
                                    </p:set>
                                    <p:animEffect transition="in" filter="fade">
                                      <p:cBhvr>
                                        <p:cTn id="24" dur="1000"/>
                                        <p:tgtEl>
                                          <p:spTgt spid="23561">
                                            <p:txEl>
                                              <p:pRg st="1" end="1"/>
                                            </p:txEl>
                                          </p:spTgt>
                                        </p:tgtEl>
                                      </p:cBhvr>
                                    </p:animEffect>
                                    <p:anim calcmode="lin" valueType="num">
                                      <p:cBhvr>
                                        <p:cTn id="25" dur="1000" fill="hold"/>
                                        <p:tgtEl>
                                          <p:spTgt spid="2356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356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3561">
                                            <p:txEl>
                                              <p:pRg st="2" end="2"/>
                                            </p:txEl>
                                          </p:spTgt>
                                        </p:tgtEl>
                                        <p:attrNameLst>
                                          <p:attrName>style.visibility</p:attrName>
                                        </p:attrNameLst>
                                      </p:cBhvr>
                                      <p:to>
                                        <p:strVal val="visible"/>
                                      </p:to>
                                    </p:set>
                                    <p:animEffect transition="in" filter="fade">
                                      <p:cBhvr>
                                        <p:cTn id="31" dur="1000"/>
                                        <p:tgtEl>
                                          <p:spTgt spid="23561">
                                            <p:txEl>
                                              <p:pRg st="2" end="2"/>
                                            </p:txEl>
                                          </p:spTgt>
                                        </p:tgtEl>
                                      </p:cBhvr>
                                    </p:animEffect>
                                    <p:anim calcmode="lin" valueType="num">
                                      <p:cBhvr>
                                        <p:cTn id="32" dur="1000" fill="hold"/>
                                        <p:tgtEl>
                                          <p:spTgt spid="2356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356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23561">
                                            <p:txEl>
                                              <p:pRg st="3" end="3"/>
                                            </p:txEl>
                                          </p:spTgt>
                                        </p:tgtEl>
                                        <p:attrNameLst>
                                          <p:attrName>style.visibility</p:attrName>
                                        </p:attrNameLst>
                                      </p:cBhvr>
                                      <p:to>
                                        <p:strVal val="visible"/>
                                      </p:to>
                                    </p:set>
                                    <p:animEffect transition="in" filter="fade">
                                      <p:cBhvr>
                                        <p:cTn id="38" dur="1000"/>
                                        <p:tgtEl>
                                          <p:spTgt spid="23561">
                                            <p:txEl>
                                              <p:pRg st="3" end="3"/>
                                            </p:txEl>
                                          </p:spTgt>
                                        </p:tgtEl>
                                      </p:cBhvr>
                                    </p:animEffect>
                                    <p:anim calcmode="lin" valueType="num">
                                      <p:cBhvr>
                                        <p:cTn id="39" dur="1000" fill="hold"/>
                                        <p:tgtEl>
                                          <p:spTgt spid="23561">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356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23561">
                                            <p:txEl>
                                              <p:pRg st="4" end="4"/>
                                            </p:txEl>
                                          </p:spTgt>
                                        </p:tgtEl>
                                        <p:attrNameLst>
                                          <p:attrName>style.visibility</p:attrName>
                                        </p:attrNameLst>
                                      </p:cBhvr>
                                      <p:to>
                                        <p:strVal val="visible"/>
                                      </p:to>
                                    </p:set>
                                    <p:animEffect transition="in" filter="fade">
                                      <p:cBhvr>
                                        <p:cTn id="45" dur="1000"/>
                                        <p:tgtEl>
                                          <p:spTgt spid="23561">
                                            <p:txEl>
                                              <p:pRg st="4" end="4"/>
                                            </p:txEl>
                                          </p:spTgt>
                                        </p:tgtEl>
                                      </p:cBhvr>
                                    </p:animEffect>
                                    <p:anim calcmode="lin" valueType="num">
                                      <p:cBhvr>
                                        <p:cTn id="46" dur="1000" fill="hold"/>
                                        <p:tgtEl>
                                          <p:spTgt spid="23561">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356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3561">
                                            <p:txEl>
                                              <p:pRg st="5" end="5"/>
                                            </p:txEl>
                                          </p:spTgt>
                                        </p:tgtEl>
                                        <p:attrNameLst>
                                          <p:attrName>style.visibility</p:attrName>
                                        </p:attrNameLst>
                                      </p:cBhvr>
                                      <p:to>
                                        <p:strVal val="visible"/>
                                      </p:to>
                                    </p:set>
                                    <p:animEffect transition="in" filter="fade">
                                      <p:cBhvr>
                                        <p:cTn id="52" dur="1000"/>
                                        <p:tgtEl>
                                          <p:spTgt spid="23561">
                                            <p:txEl>
                                              <p:pRg st="5" end="5"/>
                                            </p:txEl>
                                          </p:spTgt>
                                        </p:tgtEl>
                                      </p:cBhvr>
                                    </p:animEffect>
                                    <p:anim calcmode="lin" valueType="num">
                                      <p:cBhvr>
                                        <p:cTn id="53" dur="1000" fill="hold"/>
                                        <p:tgtEl>
                                          <p:spTgt spid="23561">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356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23561">
                                            <p:txEl>
                                              <p:pRg st="6" end="6"/>
                                            </p:txEl>
                                          </p:spTgt>
                                        </p:tgtEl>
                                        <p:attrNameLst>
                                          <p:attrName>style.visibility</p:attrName>
                                        </p:attrNameLst>
                                      </p:cBhvr>
                                      <p:to>
                                        <p:strVal val="visible"/>
                                      </p:to>
                                    </p:set>
                                    <p:animEffect transition="in" filter="fade">
                                      <p:cBhvr>
                                        <p:cTn id="59" dur="1000"/>
                                        <p:tgtEl>
                                          <p:spTgt spid="23561">
                                            <p:txEl>
                                              <p:pRg st="6" end="6"/>
                                            </p:txEl>
                                          </p:spTgt>
                                        </p:tgtEl>
                                      </p:cBhvr>
                                    </p:animEffect>
                                    <p:anim calcmode="lin" valueType="num">
                                      <p:cBhvr>
                                        <p:cTn id="60" dur="1000" fill="hold"/>
                                        <p:tgtEl>
                                          <p:spTgt spid="23561">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2356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23561">
                                            <p:txEl>
                                              <p:pRg st="7" end="7"/>
                                            </p:txEl>
                                          </p:spTgt>
                                        </p:tgtEl>
                                        <p:attrNameLst>
                                          <p:attrName>style.visibility</p:attrName>
                                        </p:attrNameLst>
                                      </p:cBhvr>
                                      <p:to>
                                        <p:strVal val="visible"/>
                                      </p:to>
                                    </p:set>
                                    <p:animEffect transition="in" filter="fade">
                                      <p:cBhvr>
                                        <p:cTn id="66" dur="1000"/>
                                        <p:tgtEl>
                                          <p:spTgt spid="23561">
                                            <p:txEl>
                                              <p:pRg st="7" end="7"/>
                                            </p:txEl>
                                          </p:spTgt>
                                        </p:tgtEl>
                                      </p:cBhvr>
                                    </p:animEffect>
                                    <p:anim calcmode="lin" valueType="num">
                                      <p:cBhvr>
                                        <p:cTn id="67" dur="1000" fill="hold"/>
                                        <p:tgtEl>
                                          <p:spTgt spid="2356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356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23561">
                                            <p:txEl>
                                              <p:pRg st="8" end="8"/>
                                            </p:txEl>
                                          </p:spTgt>
                                        </p:tgtEl>
                                        <p:attrNameLst>
                                          <p:attrName>style.visibility</p:attrName>
                                        </p:attrNameLst>
                                      </p:cBhvr>
                                      <p:to>
                                        <p:strVal val="visible"/>
                                      </p:to>
                                    </p:set>
                                    <p:animEffect transition="in" filter="fade">
                                      <p:cBhvr>
                                        <p:cTn id="73" dur="1000"/>
                                        <p:tgtEl>
                                          <p:spTgt spid="23561">
                                            <p:txEl>
                                              <p:pRg st="8" end="8"/>
                                            </p:txEl>
                                          </p:spTgt>
                                        </p:tgtEl>
                                      </p:cBhvr>
                                    </p:animEffect>
                                    <p:anim calcmode="lin" valueType="num">
                                      <p:cBhvr>
                                        <p:cTn id="74" dur="1000" fill="hold"/>
                                        <p:tgtEl>
                                          <p:spTgt spid="23561">
                                            <p:txEl>
                                              <p:pRg st="8" end="8"/>
                                            </p:txEl>
                                          </p:spTgt>
                                        </p:tgtEl>
                                        <p:attrNameLst>
                                          <p:attrName>ppt_x</p:attrName>
                                        </p:attrNameLst>
                                      </p:cBhvr>
                                      <p:tavLst>
                                        <p:tav tm="0">
                                          <p:val>
                                            <p:strVal val="#ppt_x"/>
                                          </p:val>
                                        </p:tav>
                                        <p:tav tm="100000">
                                          <p:val>
                                            <p:strVal val="#ppt_x"/>
                                          </p:val>
                                        </p:tav>
                                      </p:tavLst>
                                    </p:anim>
                                    <p:anim calcmode="lin" valueType="num">
                                      <p:cBhvr>
                                        <p:cTn id="75" dur="1000" fill="hold"/>
                                        <p:tgtEl>
                                          <p:spTgt spid="2356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61"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MPj043321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Rot="1" noChangeArrowheads="1"/>
          </p:cNvSpPr>
          <p:nvPr>
            <p:ph type="title"/>
          </p:nvPr>
        </p:nvSpPr>
        <p:spPr>
          <a:xfrm>
            <a:off x="0" y="228600"/>
            <a:ext cx="9144000" cy="1143000"/>
          </a:xfrm>
        </p:spPr>
        <p:txBody>
          <a:bodyPr/>
          <a:lstStyle/>
          <a:p>
            <a:pPr eaLnBrk="1" hangingPunct="1">
              <a:defRPr/>
            </a:pPr>
            <a:r>
              <a:rPr lang="en-US" sz="5200" u="sng" smtClean="0">
                <a:latin typeface="Copperplate Gothic Light" pitchFamily="34" charset="0"/>
              </a:rPr>
              <a:t>What does our Constitution represent?</a:t>
            </a:r>
          </a:p>
        </p:txBody>
      </p:sp>
      <p:sp>
        <p:nvSpPr>
          <p:cNvPr id="8195" name="Rectangle 3"/>
          <p:cNvSpPr>
            <a:spLocks noGrp="1" noChangeArrowheads="1"/>
          </p:cNvSpPr>
          <p:nvPr>
            <p:ph type="body" idx="1"/>
          </p:nvPr>
        </p:nvSpPr>
        <p:spPr>
          <a:xfrm>
            <a:off x="1752600" y="1600200"/>
            <a:ext cx="6400800" cy="3581400"/>
          </a:xfrm>
        </p:spPr>
        <p:txBody>
          <a:bodyPr/>
          <a:lstStyle/>
          <a:p>
            <a:pPr eaLnBrk="1" hangingPunct="1">
              <a:defRPr/>
            </a:pPr>
            <a:r>
              <a:rPr lang="en-US" sz="4400" b="1" smtClean="0">
                <a:latin typeface="Copperplate Gothic Light" pitchFamily="34" charset="0"/>
              </a:rPr>
              <a:t>Our system of government</a:t>
            </a:r>
          </a:p>
          <a:p>
            <a:pPr eaLnBrk="1" hangingPunct="1">
              <a:defRPr/>
            </a:pPr>
            <a:r>
              <a:rPr lang="en-US" sz="4400" b="1" smtClean="0">
                <a:latin typeface="Copperplate Gothic Light" pitchFamily="34" charset="0"/>
              </a:rPr>
              <a:t>Basic beliefs and ideals</a:t>
            </a:r>
          </a:p>
        </p:txBody>
      </p:sp>
    </p:spTree>
    <p:extLst>
      <p:ext uri="{BB962C8B-B14F-4D97-AF65-F5344CB8AC3E}">
        <p14:creationId xmlns:p14="http://schemas.microsoft.com/office/powerpoint/2010/main" val="3636206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defRPr/>
            </a:pPr>
            <a:r>
              <a:rPr lang="en-US" sz="5400" u="sng" smtClean="0">
                <a:latin typeface="Copperplate Gothic Light" pitchFamily="34" charset="0"/>
              </a:rPr>
              <a:t>Breakdown of the Constitution</a:t>
            </a:r>
          </a:p>
        </p:txBody>
      </p:sp>
      <p:sp>
        <p:nvSpPr>
          <p:cNvPr id="9219" name="Rectangle 3"/>
          <p:cNvSpPr>
            <a:spLocks noGrp="1" noChangeArrowheads="1"/>
          </p:cNvSpPr>
          <p:nvPr>
            <p:ph type="body" idx="1"/>
          </p:nvPr>
        </p:nvSpPr>
        <p:spPr>
          <a:xfrm>
            <a:off x="76200" y="1676400"/>
            <a:ext cx="9067800" cy="5181600"/>
          </a:xfrm>
        </p:spPr>
        <p:txBody>
          <a:bodyPr/>
          <a:lstStyle/>
          <a:p>
            <a:pPr eaLnBrk="1" hangingPunct="1">
              <a:defRPr/>
            </a:pPr>
            <a:r>
              <a:rPr lang="en-US" sz="3600" b="1" dirty="0" smtClean="0">
                <a:latin typeface="Copperplate Gothic Light" pitchFamily="34" charset="0"/>
              </a:rPr>
              <a:t>3 Main Components</a:t>
            </a:r>
          </a:p>
          <a:p>
            <a:pPr lvl="1" eaLnBrk="1" hangingPunct="1">
              <a:defRPr/>
            </a:pPr>
            <a:r>
              <a:rPr lang="en-US" sz="3600" b="1" dirty="0" smtClean="0">
                <a:latin typeface="Copperplate Gothic Light" pitchFamily="34" charset="0"/>
              </a:rPr>
              <a:t>Preamble – Why the Constitution was written</a:t>
            </a:r>
          </a:p>
          <a:p>
            <a:pPr lvl="1" eaLnBrk="1" hangingPunct="1">
              <a:defRPr/>
            </a:pPr>
            <a:r>
              <a:rPr lang="en-US" sz="3600" b="1" dirty="0" smtClean="0">
                <a:latin typeface="Copperplate Gothic Light" pitchFamily="34" charset="0"/>
              </a:rPr>
              <a:t>Articles (7) – Explain how the govt. is to work</a:t>
            </a:r>
          </a:p>
          <a:p>
            <a:pPr lvl="1" eaLnBrk="1" hangingPunct="1">
              <a:defRPr/>
            </a:pPr>
            <a:r>
              <a:rPr lang="en-US" sz="3600" b="1" dirty="0" smtClean="0">
                <a:latin typeface="Copperplate Gothic Light" pitchFamily="34" charset="0"/>
              </a:rPr>
              <a:t>Amendments (27) – changes made to the Constitution &amp; citizens’ rights</a:t>
            </a:r>
          </a:p>
        </p:txBody>
      </p:sp>
    </p:spTree>
    <p:extLst>
      <p:ext uri="{BB962C8B-B14F-4D97-AF65-F5344CB8AC3E}">
        <p14:creationId xmlns:p14="http://schemas.microsoft.com/office/powerpoint/2010/main" val="230988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ssolve">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dissolve">
                                      <p:cBhvr>
                                        <p:cTn id="12" dur="500"/>
                                        <p:tgtEl>
                                          <p:spTgt spid="92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Effect transition="in" filter="dissolve">
                                      <p:cBhvr>
                                        <p:cTn id="17" dur="500"/>
                                        <p:tgtEl>
                                          <p:spTgt spid="92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Effect transition="in" filter="dissolve">
                                      <p:cBhvr>
                                        <p:cTn id="22" dur="500"/>
                                        <p:tgtEl>
                                          <p:spTgt spid="921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Effect transition="in" filter="dissolve">
                                      <p:cBhvr>
                                        <p:cTn id="27"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Preamble</a:t>
            </a:r>
            <a:endParaRPr lang="en-US" dirty="0"/>
          </a:p>
        </p:txBody>
      </p:sp>
      <p:sp>
        <p:nvSpPr>
          <p:cNvPr id="3" name="Content Placeholder 2"/>
          <p:cNvSpPr>
            <a:spLocks noGrp="1"/>
          </p:cNvSpPr>
          <p:nvPr>
            <p:ph idx="1"/>
          </p:nvPr>
        </p:nvSpPr>
        <p:spPr/>
        <p:txBody>
          <a:bodyPr/>
          <a:lstStyle/>
          <a:p>
            <a:pPr>
              <a:defRPr/>
            </a:pPr>
            <a:r>
              <a:rPr lang="en-US" dirty="0" smtClean="0"/>
              <a:t>We the People, in order to form a more perfect union, establish justice, insure domestic tranquility, provide for the common defense, promote the general welfare and secure the blessings of liberty to ourselves and our posterity do ordain and establish this Constitution of the United States of America.</a:t>
            </a:r>
          </a:p>
          <a:p>
            <a:pPr>
              <a:defRPr/>
            </a:pPr>
            <a:endParaRPr lang="en-US" dirty="0"/>
          </a:p>
        </p:txBody>
      </p:sp>
    </p:spTree>
    <p:extLst>
      <p:ext uri="{BB962C8B-B14F-4D97-AF65-F5344CB8AC3E}">
        <p14:creationId xmlns:p14="http://schemas.microsoft.com/office/powerpoint/2010/main" val="2834019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sz="5400" u="sng" smtClean="0">
                <a:latin typeface="Copperplate Gothic Light" pitchFamily="34" charset="0"/>
              </a:rPr>
              <a:t>Preamble – Purposes of Government</a:t>
            </a:r>
          </a:p>
        </p:txBody>
      </p:sp>
      <p:sp>
        <p:nvSpPr>
          <p:cNvPr id="10243" name="Rectangle 3"/>
          <p:cNvSpPr>
            <a:spLocks noGrp="1" noChangeArrowheads="1"/>
          </p:cNvSpPr>
          <p:nvPr>
            <p:ph type="body" idx="1"/>
          </p:nvPr>
        </p:nvSpPr>
        <p:spPr>
          <a:xfrm>
            <a:off x="0" y="1828800"/>
            <a:ext cx="9144000" cy="4525963"/>
          </a:xfrm>
        </p:spPr>
        <p:txBody>
          <a:bodyPr/>
          <a:lstStyle/>
          <a:p>
            <a:pPr marL="609600" indent="-609600" eaLnBrk="1" hangingPunct="1">
              <a:buFont typeface="Wingdings" pitchFamily="2" charset="2"/>
              <a:buAutoNum type="arabicPeriod"/>
              <a:defRPr/>
            </a:pPr>
            <a:r>
              <a:rPr lang="en-US" sz="3500" b="1" smtClean="0">
                <a:latin typeface="Copperplate Gothic Light" pitchFamily="34" charset="0"/>
              </a:rPr>
              <a:t>To form a more perfect union</a:t>
            </a:r>
          </a:p>
          <a:p>
            <a:pPr marL="609600" indent="-609600" eaLnBrk="1" hangingPunct="1">
              <a:buFont typeface="Wingdings" pitchFamily="2" charset="2"/>
              <a:buAutoNum type="arabicPeriod"/>
              <a:defRPr/>
            </a:pPr>
            <a:r>
              <a:rPr lang="en-US" sz="3500" b="1" smtClean="0">
                <a:latin typeface="Copperplate Gothic Light" pitchFamily="34" charset="0"/>
              </a:rPr>
              <a:t>Establish Justice</a:t>
            </a:r>
          </a:p>
          <a:p>
            <a:pPr marL="609600" indent="-609600" eaLnBrk="1" hangingPunct="1">
              <a:buFont typeface="Wingdings" pitchFamily="2" charset="2"/>
              <a:buAutoNum type="arabicPeriod"/>
              <a:defRPr/>
            </a:pPr>
            <a:r>
              <a:rPr lang="en-US" sz="3500" b="1" smtClean="0">
                <a:latin typeface="Copperplate Gothic Light" pitchFamily="34" charset="0"/>
              </a:rPr>
              <a:t>Ensure domestic tranquility</a:t>
            </a:r>
          </a:p>
          <a:p>
            <a:pPr marL="609600" indent="-609600" eaLnBrk="1" hangingPunct="1">
              <a:buFont typeface="Wingdings" pitchFamily="2" charset="2"/>
              <a:buAutoNum type="arabicPeriod"/>
              <a:defRPr/>
            </a:pPr>
            <a:r>
              <a:rPr lang="en-US" sz="3500" smtClean="0">
                <a:latin typeface="Copperplate Gothic Light" pitchFamily="34" charset="0"/>
              </a:rPr>
              <a:t>Provide for common defense</a:t>
            </a:r>
          </a:p>
          <a:p>
            <a:pPr marL="609600" indent="-609600" eaLnBrk="1" hangingPunct="1">
              <a:buFont typeface="Wingdings" pitchFamily="2" charset="2"/>
              <a:buAutoNum type="arabicPeriod"/>
              <a:defRPr/>
            </a:pPr>
            <a:r>
              <a:rPr lang="en-US" sz="3500" smtClean="0">
                <a:latin typeface="Copperplate Gothic Light" pitchFamily="34" charset="0"/>
              </a:rPr>
              <a:t>Promote the general welfare</a:t>
            </a:r>
          </a:p>
          <a:p>
            <a:pPr marL="609600" indent="-609600" eaLnBrk="1" hangingPunct="1">
              <a:buFont typeface="Wingdings" pitchFamily="2" charset="2"/>
              <a:buAutoNum type="arabicPeriod"/>
              <a:defRPr/>
            </a:pPr>
            <a:r>
              <a:rPr lang="en-US" sz="3500" smtClean="0">
                <a:latin typeface="Copperplate Gothic Light" pitchFamily="34" charset="0"/>
              </a:rPr>
              <a:t>Secure liberty</a:t>
            </a:r>
            <a:endParaRPr lang="en-US" sz="3500" b="1" smtClean="0">
              <a:latin typeface="Copperplate Gothic Light" pitchFamily="34" charset="0"/>
            </a:endParaRPr>
          </a:p>
        </p:txBody>
      </p:sp>
      <p:pic>
        <p:nvPicPr>
          <p:cNvPr id="7172" name="Picture 4" descr="MCj02165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5075" y="5181600"/>
            <a:ext cx="1406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976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457200" y="0"/>
            <a:ext cx="8229600" cy="1143000"/>
          </a:xfrm>
        </p:spPr>
        <p:txBody>
          <a:bodyPr/>
          <a:lstStyle/>
          <a:p>
            <a:pPr eaLnBrk="1" hangingPunct="1">
              <a:defRPr/>
            </a:pPr>
            <a:r>
              <a:rPr lang="en-US" sz="5400" u="sng" smtClean="0">
                <a:latin typeface="Copperplate Gothic Light" pitchFamily="34" charset="0"/>
              </a:rPr>
              <a:t>Articles</a:t>
            </a:r>
          </a:p>
        </p:txBody>
      </p:sp>
      <p:sp>
        <p:nvSpPr>
          <p:cNvPr id="12291" name="Rectangle 3"/>
          <p:cNvSpPr>
            <a:spLocks noGrp="1" noChangeArrowheads="1"/>
          </p:cNvSpPr>
          <p:nvPr>
            <p:ph type="body" idx="1"/>
          </p:nvPr>
        </p:nvSpPr>
        <p:spPr>
          <a:xfrm>
            <a:off x="0" y="1447800"/>
            <a:ext cx="6019800" cy="5105400"/>
          </a:xfrm>
        </p:spPr>
        <p:txBody>
          <a:bodyPr/>
          <a:lstStyle/>
          <a:p>
            <a:pPr eaLnBrk="1" hangingPunct="1">
              <a:defRPr/>
            </a:pPr>
            <a:r>
              <a:rPr lang="en-US" sz="5000" u="sng" smtClean="0">
                <a:latin typeface="Copperplate Gothic Light" pitchFamily="34" charset="0"/>
              </a:rPr>
              <a:t>Article I – Legislative Branch</a:t>
            </a:r>
          </a:p>
          <a:p>
            <a:pPr lvl="1" eaLnBrk="1" hangingPunct="1">
              <a:defRPr/>
            </a:pPr>
            <a:r>
              <a:rPr lang="en-US" sz="5000" smtClean="0">
                <a:latin typeface="Copperplate Gothic Light" pitchFamily="34" charset="0"/>
              </a:rPr>
              <a:t>Makes the laws</a:t>
            </a:r>
          </a:p>
        </p:txBody>
      </p:sp>
      <p:pic>
        <p:nvPicPr>
          <p:cNvPr id="8196" name="Picture 4" descr="MPj040110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590800"/>
            <a:ext cx="2514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062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ssolve">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dissolve">
                                      <p:cBhvr>
                                        <p:cTn id="12" dur="500"/>
                                        <p:tgtEl>
                                          <p:spTgt spid="122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dissolve">
                                      <p:cBhvr>
                                        <p:cTn id="17"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0" y="990600"/>
            <a:ext cx="5334000" cy="4953000"/>
          </a:xfrm>
        </p:spPr>
        <p:txBody>
          <a:bodyPr/>
          <a:lstStyle/>
          <a:p>
            <a:pPr eaLnBrk="1" hangingPunct="1">
              <a:defRPr/>
            </a:pPr>
            <a:r>
              <a:rPr lang="en-US" sz="5000" u="sng" smtClean="0">
                <a:latin typeface="Copperplate Gothic Light" pitchFamily="34" charset="0"/>
              </a:rPr>
              <a:t>Article II – Executive Branch</a:t>
            </a:r>
          </a:p>
          <a:p>
            <a:pPr lvl="1" eaLnBrk="1" hangingPunct="1">
              <a:defRPr/>
            </a:pPr>
            <a:r>
              <a:rPr lang="en-US" sz="5000" smtClean="0">
                <a:latin typeface="Copperplate Gothic Light" pitchFamily="34" charset="0"/>
              </a:rPr>
              <a:t>Enforces the laws</a:t>
            </a:r>
          </a:p>
        </p:txBody>
      </p:sp>
      <p:pic>
        <p:nvPicPr>
          <p:cNvPr id="9219" name="Picture 7" descr="BarackObamaCapit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838200"/>
            <a:ext cx="424815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435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dissolve">
                                      <p:cBhvr>
                                        <p:cTn id="12" dur="5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0" y="0"/>
            <a:ext cx="9144000" cy="4525963"/>
          </a:xfrm>
        </p:spPr>
        <p:txBody>
          <a:bodyPr/>
          <a:lstStyle/>
          <a:p>
            <a:pPr eaLnBrk="1" hangingPunct="1">
              <a:defRPr/>
            </a:pPr>
            <a:r>
              <a:rPr lang="en-US" sz="5000" b="1" u="sng" dirty="0" smtClean="0">
                <a:latin typeface="Copperplate Gothic Light" pitchFamily="34" charset="0"/>
              </a:rPr>
              <a:t>Article III – Judicial Branch</a:t>
            </a:r>
          </a:p>
          <a:p>
            <a:pPr lvl="1" eaLnBrk="1" hangingPunct="1">
              <a:defRPr/>
            </a:pPr>
            <a:r>
              <a:rPr lang="en-US" sz="5000" b="1" dirty="0" smtClean="0">
                <a:latin typeface="Copperplate Gothic Light" pitchFamily="34" charset="0"/>
              </a:rPr>
              <a:t>Interprets the laws</a:t>
            </a:r>
          </a:p>
          <a:p>
            <a:pPr lvl="1" eaLnBrk="1" hangingPunct="1">
              <a:defRPr/>
            </a:pPr>
            <a:r>
              <a:rPr lang="en-US" sz="5000" b="1" dirty="0" smtClean="0">
                <a:latin typeface="Copperplate Gothic Light" pitchFamily="34" charset="0"/>
              </a:rPr>
              <a:t>Established the U.S. Supreme Court</a:t>
            </a:r>
          </a:p>
        </p:txBody>
      </p:sp>
      <p:pic>
        <p:nvPicPr>
          <p:cNvPr id="10243" name="Picture 4" descr="MCj043480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1148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279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ssolve">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dissolve">
                                      <p:cBhvr>
                                        <p:cTn id="17"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0" y="76200"/>
            <a:ext cx="9144000" cy="5745163"/>
          </a:xfrm>
        </p:spPr>
        <p:txBody>
          <a:bodyPr/>
          <a:lstStyle/>
          <a:p>
            <a:pPr eaLnBrk="1" hangingPunct="1">
              <a:defRPr/>
            </a:pPr>
            <a:r>
              <a:rPr lang="en-US" sz="4600" b="1" u="sng" dirty="0" smtClean="0">
                <a:latin typeface="Copperplate Gothic Light" pitchFamily="34" charset="0"/>
              </a:rPr>
              <a:t>Article IV – Relations Among States</a:t>
            </a:r>
          </a:p>
          <a:p>
            <a:pPr lvl="1" eaLnBrk="1" hangingPunct="1">
              <a:defRPr/>
            </a:pPr>
            <a:r>
              <a:rPr lang="en-US" sz="3500" b="1" dirty="0" err="1" smtClean="0">
                <a:latin typeface="Copperplate Gothic Light" pitchFamily="34" charset="0"/>
              </a:rPr>
              <a:t>Ppl</a:t>
            </a:r>
            <a:r>
              <a:rPr lang="en-US" sz="3500" b="1" dirty="0" smtClean="0">
                <a:latin typeface="Copperplate Gothic Light" pitchFamily="34" charset="0"/>
              </a:rPr>
              <a:t> from other states get same rights as </a:t>
            </a:r>
            <a:r>
              <a:rPr lang="en-US" sz="3500" b="1" dirty="0" err="1" smtClean="0">
                <a:latin typeface="Copperplate Gothic Light" pitchFamily="34" charset="0"/>
              </a:rPr>
              <a:t>ppl</a:t>
            </a:r>
            <a:r>
              <a:rPr lang="en-US" sz="3500" b="1" dirty="0" smtClean="0">
                <a:latin typeface="Copperplate Gothic Light" pitchFamily="34" charset="0"/>
              </a:rPr>
              <a:t> living there</a:t>
            </a:r>
          </a:p>
          <a:p>
            <a:pPr lvl="1" eaLnBrk="1" hangingPunct="1">
              <a:defRPr/>
            </a:pPr>
            <a:r>
              <a:rPr lang="en-US" sz="3500" b="1" dirty="0" smtClean="0">
                <a:latin typeface="Copperplate Gothic Light" pitchFamily="34" charset="0"/>
              </a:rPr>
              <a:t>How to admit new states</a:t>
            </a:r>
          </a:p>
          <a:p>
            <a:pPr lvl="1" eaLnBrk="1" hangingPunct="1">
              <a:defRPr/>
            </a:pPr>
            <a:r>
              <a:rPr lang="en-US" sz="3500" b="1" dirty="0" smtClean="0">
                <a:latin typeface="Copperplate Gothic Light" pitchFamily="34" charset="0"/>
              </a:rPr>
              <a:t>National </a:t>
            </a:r>
            <a:r>
              <a:rPr lang="en-US" sz="3500" b="1" dirty="0" err="1" smtClean="0">
                <a:latin typeface="Copperplate Gothic Light" pitchFamily="34" charset="0"/>
              </a:rPr>
              <a:t>govt</a:t>
            </a:r>
            <a:r>
              <a:rPr lang="en-US" sz="3500" b="1" dirty="0" smtClean="0">
                <a:latin typeface="Copperplate Gothic Light" pitchFamily="34" charset="0"/>
              </a:rPr>
              <a:t> will protect states</a:t>
            </a:r>
          </a:p>
        </p:txBody>
      </p:sp>
      <p:pic>
        <p:nvPicPr>
          <p:cNvPr id="11267" name="Picture 5" descr="http://ckrumins.qwriting.org/files/2010/12/US-State-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518025"/>
            <a:ext cx="36576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872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dissolve">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dissolve">
                                      <p:cBhvr>
                                        <p:cTn id="17" dur="5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dissolve">
                                      <p:cBhvr>
                                        <p:cTn id="22"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theme/theme1.xml><?xml version="1.0" encoding="utf-8"?>
<a:theme xmlns:a="http://schemas.openxmlformats.org/drawingml/2006/main" name="Stream">
  <a:themeElements>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atermark">
  <a:themeElements>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142</TotalTime>
  <Words>474</Words>
  <Application>Microsoft Office PowerPoint</Application>
  <PresentationFormat>On-screen Show (4:3)</PresentationFormat>
  <Paragraphs>73</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Stream</vt:lpstr>
      <vt:lpstr>Watermark</vt:lpstr>
      <vt:lpstr>Unit 1: Foundations &amp; Dev</vt:lpstr>
      <vt:lpstr>What does our Constitution represent?</vt:lpstr>
      <vt:lpstr>Breakdown of the Constitution</vt:lpstr>
      <vt:lpstr>Preamble</vt:lpstr>
      <vt:lpstr>Preamble – Purposes of Government</vt:lpstr>
      <vt:lpstr>Articles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Principles</vt:lpstr>
      <vt:lpstr>PowerPoint Presentation</vt:lpstr>
      <vt:lpstr>Types of Powers</vt:lpstr>
      <vt:lpstr>PowerPoint Presentation</vt:lpstr>
      <vt:lpstr>Clauses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Foundations &amp; Dev</dc:title>
  <dc:creator>Dobbs</dc:creator>
  <cp:lastModifiedBy>Whitney</cp:lastModifiedBy>
  <cp:revision>10</cp:revision>
  <dcterms:created xsi:type="dcterms:W3CDTF">2013-09-03T11:28:05Z</dcterms:created>
  <dcterms:modified xsi:type="dcterms:W3CDTF">2015-01-24T22:49:15Z</dcterms:modified>
</cp:coreProperties>
</file>