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FCE96-6035-4556-910D-7ADEEE41F89F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3DFA-E4E7-42C6-AF13-06E8612B4C2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FCE96-6035-4556-910D-7ADEEE41F89F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3DFA-E4E7-42C6-AF13-06E8612B4C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FCE96-6035-4556-910D-7ADEEE41F89F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3DFA-E4E7-42C6-AF13-06E8612B4C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FCE96-6035-4556-910D-7ADEEE41F89F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3DFA-E4E7-42C6-AF13-06E8612B4C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FCE96-6035-4556-910D-7ADEEE41F89F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3DFA-E4E7-42C6-AF13-06E8612B4C2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FCE96-6035-4556-910D-7ADEEE41F89F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3DFA-E4E7-42C6-AF13-06E8612B4C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FCE96-6035-4556-910D-7ADEEE41F89F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3DFA-E4E7-42C6-AF13-06E8612B4C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FCE96-6035-4556-910D-7ADEEE41F89F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3DFA-E4E7-42C6-AF13-06E8612B4C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FCE96-6035-4556-910D-7ADEEE41F89F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3DFA-E4E7-42C6-AF13-06E8612B4C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FCE96-6035-4556-910D-7ADEEE41F89F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3DFA-E4E7-42C6-AF13-06E8612B4C2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D2FCE96-6035-4556-910D-7ADEEE41F89F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6EB3DFA-E4E7-42C6-AF13-06E8612B4C2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D2FCE96-6035-4556-910D-7ADEEE41F89F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6EB3DFA-E4E7-42C6-AF13-06E8612B4C2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Goal 1: </a:t>
            </a:r>
            <a:r>
              <a:rPr lang="en-US" dirty="0" smtClean="0"/>
              <a:t>The Constitution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 Enduring Document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07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Envisioning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Constitution written in 1787 – </a:t>
            </a:r>
            <a:r>
              <a:rPr lang="en-US" dirty="0" smtClean="0"/>
              <a:t>226 </a:t>
            </a:r>
            <a:r>
              <a:rPr lang="en-US" dirty="0" err="1" smtClean="0"/>
              <a:t>yrs</a:t>
            </a:r>
            <a:r>
              <a:rPr lang="en-US" dirty="0" smtClean="0"/>
              <a:t> ago</a:t>
            </a:r>
          </a:p>
          <a:p>
            <a:r>
              <a:rPr lang="en-US" dirty="0" smtClean="0"/>
              <a:t>Framers </a:t>
            </a:r>
            <a:r>
              <a:rPr lang="en-US" dirty="0" smtClean="0"/>
              <a:t>realized </a:t>
            </a:r>
            <a:r>
              <a:rPr lang="en-US" dirty="0" smtClean="0"/>
              <a:t>change </a:t>
            </a:r>
            <a:r>
              <a:rPr lang="en-US" dirty="0" smtClean="0"/>
              <a:t>would happen</a:t>
            </a:r>
          </a:p>
          <a:p>
            <a:pPr lvl="1"/>
            <a:r>
              <a:rPr lang="en-US" dirty="0" smtClean="0"/>
              <a:t>Included process for making </a:t>
            </a:r>
            <a:r>
              <a:rPr lang="en-US" dirty="0" smtClean="0"/>
              <a:t>changes</a:t>
            </a:r>
            <a:endParaRPr lang="en-US" dirty="0" smtClean="0"/>
          </a:p>
          <a:p>
            <a:pPr lvl="2"/>
            <a:r>
              <a:rPr lang="en-US" dirty="0" smtClean="0"/>
              <a:t>What are some changes in today’s world that framers prepared for, but never could have foreseen?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210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the Constitution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Difficult process</a:t>
            </a:r>
          </a:p>
          <a:p>
            <a:pPr lvl="1"/>
            <a:r>
              <a:rPr lang="en-US" dirty="0" smtClean="0"/>
              <a:t>Didn’t want politics / quick changes in public opinion to influence</a:t>
            </a:r>
          </a:p>
          <a:p>
            <a:r>
              <a:rPr lang="en-US" dirty="0" smtClean="0"/>
              <a:t>Changed in 2 different ways:</a:t>
            </a:r>
          </a:p>
          <a:p>
            <a:pPr lvl="1"/>
            <a:r>
              <a:rPr lang="en-US" dirty="0" smtClean="0"/>
              <a:t>Formally – amendment</a:t>
            </a:r>
          </a:p>
          <a:p>
            <a:pPr lvl="1"/>
            <a:r>
              <a:rPr lang="en-US" dirty="0" smtClean="0"/>
              <a:t>Informally – </a:t>
            </a:r>
            <a:r>
              <a:rPr lang="en-US" dirty="0" err="1" smtClean="0"/>
              <a:t>govt</a:t>
            </a:r>
            <a:r>
              <a:rPr lang="en-US" dirty="0" smtClean="0"/>
              <a:t> acts or by                                                                        custom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4114800"/>
            <a:ext cx="3022600" cy="2386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933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Amendment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Must </a:t>
            </a:r>
            <a:r>
              <a:rPr lang="en-US" dirty="0" smtClean="0"/>
              <a:t>be proposed then ratified</a:t>
            </a:r>
          </a:p>
          <a:p>
            <a:r>
              <a:rPr lang="en-US" dirty="0" smtClean="0"/>
              <a:t>Amendments can be proposed in 2 ways: </a:t>
            </a:r>
          </a:p>
          <a:p>
            <a:pPr lvl="1"/>
            <a:r>
              <a:rPr lang="en-US" dirty="0" smtClean="0"/>
              <a:t>Congress</a:t>
            </a:r>
          </a:p>
          <a:p>
            <a:pPr lvl="2"/>
            <a:r>
              <a:rPr lang="en-US" dirty="0" smtClean="0"/>
              <a:t>Propose amendment with 2/3 vote in BOTH houses</a:t>
            </a:r>
          </a:p>
          <a:p>
            <a:pPr lvl="1"/>
            <a:r>
              <a:rPr lang="en-US" dirty="0" smtClean="0"/>
              <a:t>Constitutional Convention </a:t>
            </a:r>
          </a:p>
          <a:p>
            <a:pPr lvl="2"/>
            <a:r>
              <a:rPr lang="en-US" dirty="0" smtClean="0"/>
              <a:t>2/3 of the state legislatures (34/50) call convention to propose amendments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716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Amendment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 ways to ratify an amendment:</a:t>
            </a:r>
          </a:p>
          <a:p>
            <a:pPr lvl="1"/>
            <a:r>
              <a:rPr lang="en-US" dirty="0" smtClean="0"/>
              <a:t>¾ of state legislatures approve (38/50)</a:t>
            </a:r>
          </a:p>
          <a:p>
            <a:pPr lvl="1"/>
            <a:r>
              <a:rPr lang="en-US" dirty="0" smtClean="0"/>
              <a:t>Sent to state conventions for consideration</a:t>
            </a:r>
          </a:p>
          <a:p>
            <a:r>
              <a:rPr lang="en-US" dirty="0" smtClean="0"/>
              <a:t>Becomes part of written Constitution</a:t>
            </a:r>
          </a:p>
          <a:p>
            <a:r>
              <a:rPr lang="en-US" dirty="0" smtClean="0"/>
              <a:t>Another amendment my be passed                                             to </a:t>
            </a:r>
            <a:r>
              <a:rPr lang="en-US" dirty="0" smtClean="0">
                <a:solidFill>
                  <a:srgbClr val="FF0000"/>
                </a:solidFill>
              </a:rPr>
              <a:t>repeal</a:t>
            </a:r>
            <a:r>
              <a:rPr lang="en-US" dirty="0" smtClean="0"/>
              <a:t> (cancel it) if unpopular</a:t>
            </a:r>
          </a:p>
          <a:p>
            <a:pPr lvl="1"/>
            <a:r>
              <a:rPr lang="en-US" dirty="0" smtClean="0"/>
              <a:t>Ex: 1933 – 21</a:t>
            </a:r>
            <a:r>
              <a:rPr lang="en-US" baseline="30000" dirty="0" smtClean="0"/>
              <a:t>st</a:t>
            </a:r>
            <a:r>
              <a:rPr lang="en-US" dirty="0" smtClean="0"/>
              <a:t> amendment passed                                           to repeal the 18</a:t>
            </a:r>
            <a:r>
              <a:rPr lang="en-US" baseline="30000" dirty="0" smtClean="0"/>
              <a:t>th</a:t>
            </a:r>
            <a:r>
              <a:rPr lang="en-US" dirty="0" smtClean="0"/>
              <a:t> amendment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3962399"/>
            <a:ext cx="1981200" cy="2879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061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Interpreting the Constitution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Constitution sets broad/general guidelines</a:t>
            </a:r>
          </a:p>
          <a:p>
            <a:pPr lvl="1"/>
            <a:r>
              <a:rPr lang="en-US" dirty="0" smtClean="0"/>
              <a:t>Open for interpretation </a:t>
            </a:r>
          </a:p>
          <a:p>
            <a:r>
              <a:rPr lang="en-US" dirty="0" smtClean="0"/>
              <a:t>Many changes in </a:t>
            </a:r>
            <a:r>
              <a:rPr lang="en-US" dirty="0" err="1" smtClean="0"/>
              <a:t>govt</a:t>
            </a:r>
            <a:r>
              <a:rPr lang="en-US" dirty="0" smtClean="0"/>
              <a:t> </a:t>
            </a:r>
            <a:r>
              <a:rPr lang="en-US" dirty="0" err="1" smtClean="0"/>
              <a:t>bc</a:t>
            </a:r>
            <a:r>
              <a:rPr lang="en-US" dirty="0" smtClean="0"/>
              <a:t> of customs &amp; traditions</a:t>
            </a:r>
          </a:p>
          <a:p>
            <a:pPr lvl="1"/>
            <a:r>
              <a:rPr lang="en-US" dirty="0" smtClean="0"/>
              <a:t>“Unwritten Constitution” – accepted and unwritten practices/traditions</a:t>
            </a:r>
          </a:p>
          <a:p>
            <a:pPr lvl="2"/>
            <a:r>
              <a:rPr lang="en-US" dirty="0" smtClean="0"/>
              <a:t>Ex: Meetings </a:t>
            </a:r>
            <a:r>
              <a:rPr lang="en-US" dirty="0" err="1" smtClean="0"/>
              <a:t>btwn</a:t>
            </a:r>
            <a:r>
              <a:rPr lang="en-US" dirty="0" smtClean="0"/>
              <a:t> president and his </a:t>
            </a:r>
            <a:r>
              <a:rPr lang="en-US" dirty="0" smtClean="0">
                <a:solidFill>
                  <a:srgbClr val="FF0000"/>
                </a:solidFill>
              </a:rPr>
              <a:t>cabinet</a:t>
            </a:r>
            <a:r>
              <a:rPr lang="en-US" dirty="0" smtClean="0"/>
              <a:t> – advisors/department leaders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720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makes the Constitution an enduring document and why is it important</a:t>
            </a:r>
            <a:r>
              <a:rPr lang="en-US" dirty="0" smtClean="0"/>
              <a:t>??? </a:t>
            </a:r>
            <a:r>
              <a:rPr lang="en-US" smtClean="0"/>
              <a:t>Is it???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2971800"/>
            <a:ext cx="2819400" cy="3742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673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221</TotalTime>
  <Words>227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Module</vt:lpstr>
      <vt:lpstr>Goal 1: The Constitution</vt:lpstr>
      <vt:lpstr>Envisioning Change</vt:lpstr>
      <vt:lpstr>Changing the Constitution</vt:lpstr>
      <vt:lpstr>The Amendment Process</vt:lpstr>
      <vt:lpstr>The Amendment Process</vt:lpstr>
      <vt:lpstr>Interpreting the Constitution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Whitney</dc:creator>
  <cp:lastModifiedBy>Dobbs</cp:lastModifiedBy>
  <cp:revision>37</cp:revision>
  <dcterms:created xsi:type="dcterms:W3CDTF">2012-09-23T23:31:19Z</dcterms:created>
  <dcterms:modified xsi:type="dcterms:W3CDTF">2013-09-04T17:50:02Z</dcterms:modified>
</cp:coreProperties>
</file>