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7D257-99AD-4B25-A771-B622B1A35C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</dgm:pt>
    <dgm:pt modelId="{63245398-7BE3-4CBA-BFB6-51151F6F99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Political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Party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dirty="0" smtClean="0">
              <a:ln/>
              <a:effectLst/>
              <a:latin typeface="Comic Sans MS" pitchFamily="66" charset="0"/>
            </a:rPr>
            <a:t>Organization</a:t>
          </a:r>
        </a:p>
      </dgm:t>
    </dgm:pt>
    <dgm:pt modelId="{ED7C08F1-EF53-428A-8538-8145B1D55A3F}" type="parTrans" cxnId="{4FEA2647-E99D-4ACF-9996-4476A463EC07}">
      <dgm:prSet/>
      <dgm:spPr/>
      <dgm:t>
        <a:bodyPr/>
        <a:lstStyle/>
        <a:p>
          <a:endParaRPr lang="en-US"/>
        </a:p>
      </dgm:t>
    </dgm:pt>
    <dgm:pt modelId="{3F399E1D-DC3B-4287-9529-3081A9A9AB7D}" type="sibTrans" cxnId="{4FEA2647-E99D-4ACF-9996-4476A463EC07}">
      <dgm:prSet/>
      <dgm:spPr/>
      <dgm:t>
        <a:bodyPr/>
        <a:lstStyle/>
        <a:p>
          <a:endParaRPr lang="en-US"/>
        </a:p>
      </dgm:t>
    </dgm:pt>
    <dgm:pt modelId="{2C5E9B14-615D-4434-BFC3-36517D30CBF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cap="none" normalizeH="0" baseline="0" dirty="0" smtClean="0">
              <a:ln/>
              <a:effectLst/>
              <a:latin typeface="Comic Sans MS" pitchFamily="66" charset="0"/>
            </a:rPr>
            <a:t>Federal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National committee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hold 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convention.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Delegates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nominate candidates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Comic Sans MS" pitchFamily="66" charset="0"/>
            </a:rPr>
            <a:t>President &amp; VP</a:t>
          </a:r>
        </a:p>
      </dgm:t>
    </dgm:pt>
    <dgm:pt modelId="{72EA2633-D377-4584-8899-B1887C97A16C}" type="parTrans" cxnId="{19FCB883-CA17-4434-9145-B877C2F3D374}">
      <dgm:prSet/>
      <dgm:spPr/>
      <dgm:t>
        <a:bodyPr/>
        <a:lstStyle/>
        <a:p>
          <a:endParaRPr lang="en-US"/>
        </a:p>
      </dgm:t>
    </dgm:pt>
    <dgm:pt modelId="{EC28E57B-0244-463D-8F5F-8E3E7E09CDF1}" type="sibTrans" cxnId="{19FCB883-CA17-4434-9145-B877C2F3D374}">
      <dgm:prSet/>
      <dgm:spPr/>
      <dgm:t>
        <a:bodyPr/>
        <a:lstStyle/>
        <a:p>
          <a:endParaRPr lang="en-US"/>
        </a:p>
      </dgm:t>
    </dgm:pt>
    <dgm:pt modelId="{67F59F06-7CD2-4C59-A04A-40C232AF88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/>
              <a:effectLst/>
              <a:latin typeface="Comic Sans MS" pitchFamily="66" charset="0"/>
            </a:rPr>
            <a:t>State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Each state has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committee 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organization.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Focus on state offices.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  (Governor, Lt. Governor,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Attorney General)</a:t>
          </a:r>
        </a:p>
      </dgm:t>
    </dgm:pt>
    <dgm:pt modelId="{B116C87E-E035-4828-9AE9-B458E87D9AD2}" type="parTrans" cxnId="{754A01D5-1A57-433D-959B-CA9D3A8A9C59}">
      <dgm:prSet/>
      <dgm:spPr/>
      <dgm:t>
        <a:bodyPr/>
        <a:lstStyle/>
        <a:p>
          <a:endParaRPr lang="en-US"/>
        </a:p>
      </dgm:t>
    </dgm:pt>
    <dgm:pt modelId="{3FB51998-C6EF-4F26-989C-8649EAE78577}" type="sibTrans" cxnId="{754A01D5-1A57-433D-959B-CA9D3A8A9C59}">
      <dgm:prSet/>
      <dgm:spPr/>
      <dgm:t>
        <a:bodyPr/>
        <a:lstStyle/>
        <a:p>
          <a:endParaRPr lang="en-US"/>
        </a:p>
      </dgm:t>
    </dgm:pt>
    <dgm:pt modelId="{7CBE0AB2-8A7F-4EE0-9F68-000DFA93D6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dirty="0" smtClean="0">
              <a:ln/>
              <a:effectLst/>
              <a:latin typeface="Comic Sans MS" pitchFamily="66" charset="0"/>
            </a:rPr>
            <a:t>Local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Precinct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Organize volunteers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Distribute Leaflets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Comic Sans MS" pitchFamily="66" charset="0"/>
            </a:rPr>
            <a:t>Register Voters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/>
            <a:effectLst/>
            <a:latin typeface="Comic Sans MS" pitchFamily="66" charset="0"/>
          </a:endParaRPr>
        </a:p>
      </dgm:t>
    </dgm:pt>
    <dgm:pt modelId="{2A136B79-0744-4109-80A9-A14E405BC444}" type="parTrans" cxnId="{2DDAD548-293A-4181-852F-31DF06263A18}">
      <dgm:prSet/>
      <dgm:spPr/>
      <dgm:t>
        <a:bodyPr/>
        <a:lstStyle/>
        <a:p>
          <a:endParaRPr lang="en-US"/>
        </a:p>
      </dgm:t>
    </dgm:pt>
    <dgm:pt modelId="{A43BD8C1-288C-4460-BCDD-FA197E4F8855}" type="sibTrans" cxnId="{2DDAD548-293A-4181-852F-31DF06263A18}">
      <dgm:prSet/>
      <dgm:spPr/>
      <dgm:t>
        <a:bodyPr/>
        <a:lstStyle/>
        <a:p>
          <a:endParaRPr lang="en-US"/>
        </a:p>
      </dgm:t>
    </dgm:pt>
    <dgm:pt modelId="{F0DEB50A-D8F2-4B3F-86F3-DABEA3C613A9}" type="pres">
      <dgm:prSet presAssocID="{4717D257-99AD-4B25-A771-B622B1A35C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0D0AC3-9196-4740-B058-96CB39F82E0A}" type="pres">
      <dgm:prSet presAssocID="{63245398-7BE3-4CBA-BFB6-51151F6F990E}" presName="hierRoot1" presStyleCnt="0">
        <dgm:presLayoutVars>
          <dgm:hierBranch/>
        </dgm:presLayoutVars>
      </dgm:prSet>
      <dgm:spPr/>
    </dgm:pt>
    <dgm:pt modelId="{06B45182-368D-4891-83A8-95C76E7B46D8}" type="pres">
      <dgm:prSet presAssocID="{63245398-7BE3-4CBA-BFB6-51151F6F990E}" presName="rootComposite1" presStyleCnt="0"/>
      <dgm:spPr/>
    </dgm:pt>
    <dgm:pt modelId="{93D927CC-123B-4B93-9D29-2FB601F36E70}" type="pres">
      <dgm:prSet presAssocID="{63245398-7BE3-4CBA-BFB6-51151F6F990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B1B5D-6FE2-456D-8387-857B227A32C5}" type="pres">
      <dgm:prSet presAssocID="{63245398-7BE3-4CBA-BFB6-51151F6F990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F1517FB-DE36-4853-8BB5-5C474305F26F}" type="pres">
      <dgm:prSet presAssocID="{63245398-7BE3-4CBA-BFB6-51151F6F990E}" presName="hierChild2" presStyleCnt="0"/>
      <dgm:spPr/>
    </dgm:pt>
    <dgm:pt modelId="{A0F1B82A-4540-44FA-B05F-9AE96E04EFE3}" type="pres">
      <dgm:prSet presAssocID="{72EA2633-D377-4584-8899-B1887C97A16C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D7FAD46-0C18-4553-ABF0-B17C2BC0954A}" type="pres">
      <dgm:prSet presAssocID="{2C5E9B14-615D-4434-BFC3-36517D30CBFE}" presName="hierRoot2" presStyleCnt="0">
        <dgm:presLayoutVars>
          <dgm:hierBranch/>
        </dgm:presLayoutVars>
      </dgm:prSet>
      <dgm:spPr/>
    </dgm:pt>
    <dgm:pt modelId="{1B638D3F-4647-449E-A8EC-737039692738}" type="pres">
      <dgm:prSet presAssocID="{2C5E9B14-615D-4434-BFC3-36517D30CBFE}" presName="rootComposite" presStyleCnt="0"/>
      <dgm:spPr/>
    </dgm:pt>
    <dgm:pt modelId="{3C097B9F-3767-486F-8A89-F66E872292E0}" type="pres">
      <dgm:prSet presAssocID="{2C5E9B14-615D-4434-BFC3-36517D30CBFE}" presName="rootText" presStyleLbl="node2" presStyleIdx="0" presStyleCnt="3" custScaleX="100019" custScaleY="131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F35B5-0E41-4745-B91C-2C321E29041A}" type="pres">
      <dgm:prSet presAssocID="{2C5E9B14-615D-4434-BFC3-36517D30CBFE}" presName="rootConnector" presStyleLbl="node2" presStyleIdx="0" presStyleCnt="3"/>
      <dgm:spPr/>
      <dgm:t>
        <a:bodyPr/>
        <a:lstStyle/>
        <a:p>
          <a:endParaRPr lang="en-US"/>
        </a:p>
      </dgm:t>
    </dgm:pt>
    <dgm:pt modelId="{DC1EDCF4-1E03-4887-831A-B5092719248C}" type="pres">
      <dgm:prSet presAssocID="{2C5E9B14-615D-4434-BFC3-36517D30CBFE}" presName="hierChild4" presStyleCnt="0"/>
      <dgm:spPr/>
    </dgm:pt>
    <dgm:pt modelId="{78508474-160D-410A-A8E7-9BF0AC03A3B7}" type="pres">
      <dgm:prSet presAssocID="{2C5E9B14-615D-4434-BFC3-36517D30CBFE}" presName="hierChild5" presStyleCnt="0"/>
      <dgm:spPr/>
    </dgm:pt>
    <dgm:pt modelId="{15601BCA-2632-4DEA-AC6B-2AF0CFF5B931}" type="pres">
      <dgm:prSet presAssocID="{B116C87E-E035-4828-9AE9-B458E87D9AD2}" presName="Name35" presStyleLbl="parChTrans1D2" presStyleIdx="1" presStyleCnt="3"/>
      <dgm:spPr/>
      <dgm:t>
        <a:bodyPr/>
        <a:lstStyle/>
        <a:p>
          <a:endParaRPr lang="en-US"/>
        </a:p>
      </dgm:t>
    </dgm:pt>
    <dgm:pt modelId="{C7E3E2DE-3A61-44EC-9A6C-3BE49E63AEC8}" type="pres">
      <dgm:prSet presAssocID="{67F59F06-7CD2-4C59-A04A-40C232AF886C}" presName="hierRoot2" presStyleCnt="0">
        <dgm:presLayoutVars>
          <dgm:hierBranch/>
        </dgm:presLayoutVars>
      </dgm:prSet>
      <dgm:spPr/>
    </dgm:pt>
    <dgm:pt modelId="{5165958E-5863-4382-93A9-F66CD14ACD2A}" type="pres">
      <dgm:prSet presAssocID="{67F59F06-7CD2-4C59-A04A-40C232AF886C}" presName="rootComposite" presStyleCnt="0"/>
      <dgm:spPr/>
    </dgm:pt>
    <dgm:pt modelId="{83E738EA-C4D9-4704-ABA8-7529A2714A19}" type="pres">
      <dgm:prSet presAssocID="{67F59F06-7CD2-4C59-A04A-40C232AF886C}" presName="rootText" presStyleLbl="node2" presStyleIdx="1" presStyleCnt="3" custScaleX="103240" custScaleY="129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DA678-0BB0-4E66-972B-E1D60499A075}" type="pres">
      <dgm:prSet presAssocID="{67F59F06-7CD2-4C59-A04A-40C232AF886C}" presName="rootConnector" presStyleLbl="node2" presStyleIdx="1" presStyleCnt="3"/>
      <dgm:spPr/>
      <dgm:t>
        <a:bodyPr/>
        <a:lstStyle/>
        <a:p>
          <a:endParaRPr lang="en-US"/>
        </a:p>
      </dgm:t>
    </dgm:pt>
    <dgm:pt modelId="{7BC20299-310E-48CF-AF71-A3C31D25647A}" type="pres">
      <dgm:prSet presAssocID="{67F59F06-7CD2-4C59-A04A-40C232AF886C}" presName="hierChild4" presStyleCnt="0"/>
      <dgm:spPr/>
    </dgm:pt>
    <dgm:pt modelId="{493FE52C-742E-44E0-9BA0-2486FFD8A552}" type="pres">
      <dgm:prSet presAssocID="{67F59F06-7CD2-4C59-A04A-40C232AF886C}" presName="hierChild5" presStyleCnt="0"/>
      <dgm:spPr/>
    </dgm:pt>
    <dgm:pt modelId="{C0429EA9-526B-4D5C-9C79-F328B53FCD1C}" type="pres">
      <dgm:prSet presAssocID="{2A136B79-0744-4109-80A9-A14E405BC444}" presName="Name35" presStyleLbl="parChTrans1D2" presStyleIdx="2" presStyleCnt="3"/>
      <dgm:spPr/>
      <dgm:t>
        <a:bodyPr/>
        <a:lstStyle/>
        <a:p>
          <a:endParaRPr lang="en-US"/>
        </a:p>
      </dgm:t>
    </dgm:pt>
    <dgm:pt modelId="{979A7919-5687-4BA1-9B18-ACFDC688D2D1}" type="pres">
      <dgm:prSet presAssocID="{7CBE0AB2-8A7F-4EE0-9F68-000DFA93D666}" presName="hierRoot2" presStyleCnt="0">
        <dgm:presLayoutVars>
          <dgm:hierBranch/>
        </dgm:presLayoutVars>
      </dgm:prSet>
      <dgm:spPr/>
    </dgm:pt>
    <dgm:pt modelId="{D41ABCE0-09E8-4820-BF98-32258D12FDD1}" type="pres">
      <dgm:prSet presAssocID="{7CBE0AB2-8A7F-4EE0-9F68-000DFA93D666}" presName="rootComposite" presStyleCnt="0"/>
      <dgm:spPr/>
    </dgm:pt>
    <dgm:pt modelId="{5B37629C-25CE-4080-BEAA-FC620F2D1B4E}" type="pres">
      <dgm:prSet presAssocID="{7CBE0AB2-8A7F-4EE0-9F68-000DFA93D666}" presName="rootText" presStyleLbl="node2" presStyleIdx="2" presStyleCnt="3" custScaleY="131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7DE13A-03CB-49E9-8520-62EA167EC57B}" type="pres">
      <dgm:prSet presAssocID="{7CBE0AB2-8A7F-4EE0-9F68-000DFA93D666}" presName="rootConnector" presStyleLbl="node2" presStyleIdx="2" presStyleCnt="3"/>
      <dgm:spPr/>
      <dgm:t>
        <a:bodyPr/>
        <a:lstStyle/>
        <a:p>
          <a:endParaRPr lang="en-US"/>
        </a:p>
      </dgm:t>
    </dgm:pt>
    <dgm:pt modelId="{44F50535-12CA-4CA1-AF38-149414FEB3CA}" type="pres">
      <dgm:prSet presAssocID="{7CBE0AB2-8A7F-4EE0-9F68-000DFA93D666}" presName="hierChild4" presStyleCnt="0"/>
      <dgm:spPr/>
    </dgm:pt>
    <dgm:pt modelId="{0AF6110E-CF79-4AD0-B9AB-E1A687500165}" type="pres">
      <dgm:prSet presAssocID="{7CBE0AB2-8A7F-4EE0-9F68-000DFA93D666}" presName="hierChild5" presStyleCnt="0"/>
      <dgm:spPr/>
    </dgm:pt>
    <dgm:pt modelId="{EA0391F0-790B-49F5-8C89-41A41A2AC376}" type="pres">
      <dgm:prSet presAssocID="{63245398-7BE3-4CBA-BFB6-51151F6F990E}" presName="hierChild3" presStyleCnt="0"/>
      <dgm:spPr/>
    </dgm:pt>
  </dgm:ptLst>
  <dgm:cxnLst>
    <dgm:cxn modelId="{49F27BC3-AEA1-4BCB-A713-A1A99C170D01}" type="presOf" srcId="{67F59F06-7CD2-4C59-A04A-40C232AF886C}" destId="{83E738EA-C4D9-4704-ABA8-7529A2714A19}" srcOrd="0" destOrd="0" presId="urn:microsoft.com/office/officeart/2005/8/layout/orgChart1"/>
    <dgm:cxn modelId="{3A1FDE05-EDA8-4050-9D4C-684B0FD99DAE}" type="presOf" srcId="{63245398-7BE3-4CBA-BFB6-51151F6F990E}" destId="{93D927CC-123B-4B93-9D29-2FB601F36E70}" srcOrd="0" destOrd="0" presId="urn:microsoft.com/office/officeart/2005/8/layout/orgChart1"/>
    <dgm:cxn modelId="{85AF5155-08C6-4D31-AB7F-37E5D958DF0B}" type="presOf" srcId="{7CBE0AB2-8A7F-4EE0-9F68-000DFA93D666}" destId="{5B37629C-25CE-4080-BEAA-FC620F2D1B4E}" srcOrd="0" destOrd="0" presId="urn:microsoft.com/office/officeart/2005/8/layout/orgChart1"/>
    <dgm:cxn modelId="{754A01D5-1A57-433D-959B-CA9D3A8A9C59}" srcId="{63245398-7BE3-4CBA-BFB6-51151F6F990E}" destId="{67F59F06-7CD2-4C59-A04A-40C232AF886C}" srcOrd="1" destOrd="0" parTransId="{B116C87E-E035-4828-9AE9-B458E87D9AD2}" sibTransId="{3FB51998-C6EF-4F26-989C-8649EAE78577}"/>
    <dgm:cxn modelId="{FEA65442-7713-49C2-B6A9-8A0C44DCD9FB}" type="presOf" srcId="{2A136B79-0744-4109-80A9-A14E405BC444}" destId="{C0429EA9-526B-4D5C-9C79-F328B53FCD1C}" srcOrd="0" destOrd="0" presId="urn:microsoft.com/office/officeart/2005/8/layout/orgChart1"/>
    <dgm:cxn modelId="{19FCB883-CA17-4434-9145-B877C2F3D374}" srcId="{63245398-7BE3-4CBA-BFB6-51151F6F990E}" destId="{2C5E9B14-615D-4434-BFC3-36517D30CBFE}" srcOrd="0" destOrd="0" parTransId="{72EA2633-D377-4584-8899-B1887C97A16C}" sibTransId="{EC28E57B-0244-463D-8F5F-8E3E7E09CDF1}"/>
    <dgm:cxn modelId="{26AE8068-3D6F-489A-82EE-E9BAD75C490B}" type="presOf" srcId="{2C5E9B14-615D-4434-BFC3-36517D30CBFE}" destId="{3C097B9F-3767-486F-8A89-F66E872292E0}" srcOrd="0" destOrd="0" presId="urn:microsoft.com/office/officeart/2005/8/layout/orgChart1"/>
    <dgm:cxn modelId="{4797C2B5-452C-4AEE-A6C5-64BA74BF44B0}" type="presOf" srcId="{7CBE0AB2-8A7F-4EE0-9F68-000DFA93D666}" destId="{D97DE13A-03CB-49E9-8520-62EA167EC57B}" srcOrd="1" destOrd="0" presId="urn:microsoft.com/office/officeart/2005/8/layout/orgChart1"/>
    <dgm:cxn modelId="{4FEA2647-E99D-4ACF-9996-4476A463EC07}" srcId="{4717D257-99AD-4B25-A771-B622B1A35CDB}" destId="{63245398-7BE3-4CBA-BFB6-51151F6F990E}" srcOrd="0" destOrd="0" parTransId="{ED7C08F1-EF53-428A-8538-8145B1D55A3F}" sibTransId="{3F399E1D-DC3B-4287-9529-3081A9A9AB7D}"/>
    <dgm:cxn modelId="{34077849-679A-497D-8DE5-2F1ACA66EC76}" type="presOf" srcId="{67F59F06-7CD2-4C59-A04A-40C232AF886C}" destId="{446DA678-0BB0-4E66-972B-E1D60499A075}" srcOrd="1" destOrd="0" presId="urn:microsoft.com/office/officeart/2005/8/layout/orgChart1"/>
    <dgm:cxn modelId="{140CF36D-6FF2-4234-8F6B-FA6C22A48DE3}" type="presOf" srcId="{2C5E9B14-615D-4434-BFC3-36517D30CBFE}" destId="{336F35B5-0E41-4745-B91C-2C321E29041A}" srcOrd="1" destOrd="0" presId="urn:microsoft.com/office/officeart/2005/8/layout/orgChart1"/>
    <dgm:cxn modelId="{EDAE7D8B-1376-4956-A129-83E81286CB3D}" type="presOf" srcId="{63245398-7BE3-4CBA-BFB6-51151F6F990E}" destId="{991B1B5D-6FE2-456D-8387-857B227A32C5}" srcOrd="1" destOrd="0" presId="urn:microsoft.com/office/officeart/2005/8/layout/orgChart1"/>
    <dgm:cxn modelId="{AD66CAC7-BB9A-4512-A23B-4CCE8D470E1D}" type="presOf" srcId="{B116C87E-E035-4828-9AE9-B458E87D9AD2}" destId="{15601BCA-2632-4DEA-AC6B-2AF0CFF5B931}" srcOrd="0" destOrd="0" presId="urn:microsoft.com/office/officeart/2005/8/layout/orgChart1"/>
    <dgm:cxn modelId="{5479AD20-F66E-4A93-82BE-E9D3F831B749}" type="presOf" srcId="{4717D257-99AD-4B25-A771-B622B1A35CDB}" destId="{F0DEB50A-D8F2-4B3F-86F3-DABEA3C613A9}" srcOrd="0" destOrd="0" presId="urn:microsoft.com/office/officeart/2005/8/layout/orgChart1"/>
    <dgm:cxn modelId="{15CDD1B6-CBBF-4717-90F9-199A61FB4976}" type="presOf" srcId="{72EA2633-D377-4584-8899-B1887C97A16C}" destId="{A0F1B82A-4540-44FA-B05F-9AE96E04EFE3}" srcOrd="0" destOrd="0" presId="urn:microsoft.com/office/officeart/2005/8/layout/orgChart1"/>
    <dgm:cxn modelId="{2DDAD548-293A-4181-852F-31DF06263A18}" srcId="{63245398-7BE3-4CBA-BFB6-51151F6F990E}" destId="{7CBE0AB2-8A7F-4EE0-9F68-000DFA93D666}" srcOrd="2" destOrd="0" parTransId="{2A136B79-0744-4109-80A9-A14E405BC444}" sibTransId="{A43BD8C1-288C-4460-BCDD-FA197E4F8855}"/>
    <dgm:cxn modelId="{67076B93-41E0-48B8-9FD4-D1F5E19D623F}" type="presParOf" srcId="{F0DEB50A-D8F2-4B3F-86F3-DABEA3C613A9}" destId="{830D0AC3-9196-4740-B058-96CB39F82E0A}" srcOrd="0" destOrd="0" presId="urn:microsoft.com/office/officeart/2005/8/layout/orgChart1"/>
    <dgm:cxn modelId="{30B18F33-2B6B-4334-9179-3B7330D23EBA}" type="presParOf" srcId="{830D0AC3-9196-4740-B058-96CB39F82E0A}" destId="{06B45182-368D-4891-83A8-95C76E7B46D8}" srcOrd="0" destOrd="0" presId="urn:microsoft.com/office/officeart/2005/8/layout/orgChart1"/>
    <dgm:cxn modelId="{06D4CF84-E7BA-40FF-A9C5-22AFEE899EC3}" type="presParOf" srcId="{06B45182-368D-4891-83A8-95C76E7B46D8}" destId="{93D927CC-123B-4B93-9D29-2FB601F36E70}" srcOrd="0" destOrd="0" presId="urn:microsoft.com/office/officeart/2005/8/layout/orgChart1"/>
    <dgm:cxn modelId="{881A5DA6-1AB4-4FF5-83DE-B470F9043104}" type="presParOf" srcId="{06B45182-368D-4891-83A8-95C76E7B46D8}" destId="{991B1B5D-6FE2-456D-8387-857B227A32C5}" srcOrd="1" destOrd="0" presId="urn:microsoft.com/office/officeart/2005/8/layout/orgChart1"/>
    <dgm:cxn modelId="{21539678-5D17-4327-A14A-F47988357C31}" type="presParOf" srcId="{830D0AC3-9196-4740-B058-96CB39F82E0A}" destId="{5F1517FB-DE36-4853-8BB5-5C474305F26F}" srcOrd="1" destOrd="0" presId="urn:microsoft.com/office/officeart/2005/8/layout/orgChart1"/>
    <dgm:cxn modelId="{8A5EB7FF-769F-4832-9479-B1D6048203EE}" type="presParOf" srcId="{5F1517FB-DE36-4853-8BB5-5C474305F26F}" destId="{A0F1B82A-4540-44FA-B05F-9AE96E04EFE3}" srcOrd="0" destOrd="0" presId="urn:microsoft.com/office/officeart/2005/8/layout/orgChart1"/>
    <dgm:cxn modelId="{71CF5690-D6B9-4354-9154-32C453597D74}" type="presParOf" srcId="{5F1517FB-DE36-4853-8BB5-5C474305F26F}" destId="{5D7FAD46-0C18-4553-ABF0-B17C2BC0954A}" srcOrd="1" destOrd="0" presId="urn:microsoft.com/office/officeart/2005/8/layout/orgChart1"/>
    <dgm:cxn modelId="{0105A439-271E-437C-A807-81789A1BBD4E}" type="presParOf" srcId="{5D7FAD46-0C18-4553-ABF0-B17C2BC0954A}" destId="{1B638D3F-4647-449E-A8EC-737039692738}" srcOrd="0" destOrd="0" presId="urn:microsoft.com/office/officeart/2005/8/layout/orgChart1"/>
    <dgm:cxn modelId="{46C4E9F4-8FA5-4136-9B34-08C3FAF72BD0}" type="presParOf" srcId="{1B638D3F-4647-449E-A8EC-737039692738}" destId="{3C097B9F-3767-486F-8A89-F66E872292E0}" srcOrd="0" destOrd="0" presId="urn:microsoft.com/office/officeart/2005/8/layout/orgChart1"/>
    <dgm:cxn modelId="{6909DBD7-4147-4474-B377-F39167708096}" type="presParOf" srcId="{1B638D3F-4647-449E-A8EC-737039692738}" destId="{336F35B5-0E41-4745-B91C-2C321E29041A}" srcOrd="1" destOrd="0" presId="urn:microsoft.com/office/officeart/2005/8/layout/orgChart1"/>
    <dgm:cxn modelId="{03D30BD0-1EE4-4B62-8FC7-3AD1E3332D46}" type="presParOf" srcId="{5D7FAD46-0C18-4553-ABF0-B17C2BC0954A}" destId="{DC1EDCF4-1E03-4887-831A-B5092719248C}" srcOrd="1" destOrd="0" presId="urn:microsoft.com/office/officeart/2005/8/layout/orgChart1"/>
    <dgm:cxn modelId="{1EAA6520-EEF2-4FAD-9934-A1423910FCFE}" type="presParOf" srcId="{5D7FAD46-0C18-4553-ABF0-B17C2BC0954A}" destId="{78508474-160D-410A-A8E7-9BF0AC03A3B7}" srcOrd="2" destOrd="0" presId="urn:microsoft.com/office/officeart/2005/8/layout/orgChart1"/>
    <dgm:cxn modelId="{AA420B0F-653D-4666-9A4C-38399CEA51AC}" type="presParOf" srcId="{5F1517FB-DE36-4853-8BB5-5C474305F26F}" destId="{15601BCA-2632-4DEA-AC6B-2AF0CFF5B931}" srcOrd="2" destOrd="0" presId="urn:microsoft.com/office/officeart/2005/8/layout/orgChart1"/>
    <dgm:cxn modelId="{15E8D071-DDE6-4DE8-823B-9C0794723827}" type="presParOf" srcId="{5F1517FB-DE36-4853-8BB5-5C474305F26F}" destId="{C7E3E2DE-3A61-44EC-9A6C-3BE49E63AEC8}" srcOrd="3" destOrd="0" presId="urn:microsoft.com/office/officeart/2005/8/layout/orgChart1"/>
    <dgm:cxn modelId="{6C0BFAB6-E0A3-4E2A-893E-BBF18AE1EB1D}" type="presParOf" srcId="{C7E3E2DE-3A61-44EC-9A6C-3BE49E63AEC8}" destId="{5165958E-5863-4382-93A9-F66CD14ACD2A}" srcOrd="0" destOrd="0" presId="urn:microsoft.com/office/officeart/2005/8/layout/orgChart1"/>
    <dgm:cxn modelId="{138DB10B-9A72-471D-8A6F-273A7C0BA14D}" type="presParOf" srcId="{5165958E-5863-4382-93A9-F66CD14ACD2A}" destId="{83E738EA-C4D9-4704-ABA8-7529A2714A19}" srcOrd="0" destOrd="0" presId="urn:microsoft.com/office/officeart/2005/8/layout/orgChart1"/>
    <dgm:cxn modelId="{94F8AC51-F871-46CD-B741-082E33E4CBFE}" type="presParOf" srcId="{5165958E-5863-4382-93A9-F66CD14ACD2A}" destId="{446DA678-0BB0-4E66-972B-E1D60499A075}" srcOrd="1" destOrd="0" presId="urn:microsoft.com/office/officeart/2005/8/layout/orgChart1"/>
    <dgm:cxn modelId="{2884B363-95E5-4C25-80B5-28A06C80C997}" type="presParOf" srcId="{C7E3E2DE-3A61-44EC-9A6C-3BE49E63AEC8}" destId="{7BC20299-310E-48CF-AF71-A3C31D25647A}" srcOrd="1" destOrd="0" presId="urn:microsoft.com/office/officeart/2005/8/layout/orgChart1"/>
    <dgm:cxn modelId="{847A31BA-C9F4-48EE-9F2D-540A3955B1A8}" type="presParOf" srcId="{C7E3E2DE-3A61-44EC-9A6C-3BE49E63AEC8}" destId="{493FE52C-742E-44E0-9BA0-2486FFD8A552}" srcOrd="2" destOrd="0" presId="urn:microsoft.com/office/officeart/2005/8/layout/orgChart1"/>
    <dgm:cxn modelId="{E96CE414-477E-4520-8F33-89B0DB272F7B}" type="presParOf" srcId="{5F1517FB-DE36-4853-8BB5-5C474305F26F}" destId="{C0429EA9-526B-4D5C-9C79-F328B53FCD1C}" srcOrd="4" destOrd="0" presId="urn:microsoft.com/office/officeart/2005/8/layout/orgChart1"/>
    <dgm:cxn modelId="{F207C8B9-3913-4064-9070-FCC1D433BA7D}" type="presParOf" srcId="{5F1517FB-DE36-4853-8BB5-5C474305F26F}" destId="{979A7919-5687-4BA1-9B18-ACFDC688D2D1}" srcOrd="5" destOrd="0" presId="urn:microsoft.com/office/officeart/2005/8/layout/orgChart1"/>
    <dgm:cxn modelId="{2352E15E-0FB6-491F-B2BA-AF61569DD64C}" type="presParOf" srcId="{979A7919-5687-4BA1-9B18-ACFDC688D2D1}" destId="{D41ABCE0-09E8-4820-BF98-32258D12FDD1}" srcOrd="0" destOrd="0" presId="urn:microsoft.com/office/officeart/2005/8/layout/orgChart1"/>
    <dgm:cxn modelId="{67B703F5-68FC-403D-A434-77035BFF31BC}" type="presParOf" srcId="{D41ABCE0-09E8-4820-BF98-32258D12FDD1}" destId="{5B37629C-25CE-4080-BEAA-FC620F2D1B4E}" srcOrd="0" destOrd="0" presId="urn:microsoft.com/office/officeart/2005/8/layout/orgChart1"/>
    <dgm:cxn modelId="{3C769982-294E-4ADB-B8DB-BC835F080D25}" type="presParOf" srcId="{D41ABCE0-09E8-4820-BF98-32258D12FDD1}" destId="{D97DE13A-03CB-49E9-8520-62EA167EC57B}" srcOrd="1" destOrd="0" presId="urn:microsoft.com/office/officeart/2005/8/layout/orgChart1"/>
    <dgm:cxn modelId="{BE19276C-8B8C-4231-83FD-4DEF7FDE3E1C}" type="presParOf" srcId="{979A7919-5687-4BA1-9B18-ACFDC688D2D1}" destId="{44F50535-12CA-4CA1-AF38-149414FEB3CA}" srcOrd="1" destOrd="0" presId="urn:microsoft.com/office/officeart/2005/8/layout/orgChart1"/>
    <dgm:cxn modelId="{AC0EC728-0872-4751-BCB4-6ABC29103DCE}" type="presParOf" srcId="{979A7919-5687-4BA1-9B18-ACFDC688D2D1}" destId="{0AF6110E-CF79-4AD0-B9AB-E1A687500165}" srcOrd="2" destOrd="0" presId="urn:microsoft.com/office/officeart/2005/8/layout/orgChart1"/>
    <dgm:cxn modelId="{6E95BFFE-F60E-4E5E-93B2-AE3CD0EF6A5C}" type="presParOf" srcId="{830D0AC3-9196-4740-B058-96CB39F82E0A}" destId="{EA0391F0-790B-49F5-8C89-41A41A2AC3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29EA9-526B-4D5C-9C79-F328B53FCD1C}">
      <dsp:nvSpPr>
        <dsp:cNvPr id="0" name=""/>
        <dsp:cNvSpPr/>
      </dsp:nvSpPr>
      <dsp:spPr>
        <a:xfrm>
          <a:off x="4038600" y="2160225"/>
          <a:ext cx="2868613" cy="491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21"/>
              </a:lnTo>
              <a:lnTo>
                <a:pt x="2868613" y="245621"/>
              </a:lnTo>
              <a:lnTo>
                <a:pt x="2868613" y="491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01BCA-2632-4DEA-AC6B-2AF0CFF5B931}">
      <dsp:nvSpPr>
        <dsp:cNvPr id="0" name=""/>
        <dsp:cNvSpPr/>
      </dsp:nvSpPr>
      <dsp:spPr>
        <a:xfrm>
          <a:off x="3992880" y="2160225"/>
          <a:ext cx="91440" cy="491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621"/>
              </a:lnTo>
              <a:lnTo>
                <a:pt x="45942" y="245621"/>
              </a:lnTo>
              <a:lnTo>
                <a:pt x="45942" y="491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B82A-4540-44FA-B05F-9AE96E04EFE3}">
      <dsp:nvSpPr>
        <dsp:cNvPr id="0" name=""/>
        <dsp:cNvSpPr/>
      </dsp:nvSpPr>
      <dsp:spPr>
        <a:xfrm>
          <a:off x="1170208" y="2160225"/>
          <a:ext cx="2868391" cy="491243"/>
        </a:xfrm>
        <a:custGeom>
          <a:avLst/>
          <a:gdLst/>
          <a:ahLst/>
          <a:cxnLst/>
          <a:rect l="0" t="0" r="0" b="0"/>
          <a:pathLst>
            <a:path>
              <a:moveTo>
                <a:pt x="2868391" y="0"/>
              </a:moveTo>
              <a:lnTo>
                <a:pt x="2868391" y="245621"/>
              </a:lnTo>
              <a:lnTo>
                <a:pt x="0" y="245621"/>
              </a:lnTo>
              <a:lnTo>
                <a:pt x="0" y="491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927CC-123B-4B93-9D29-2FB601F36E70}">
      <dsp:nvSpPr>
        <dsp:cNvPr id="0" name=""/>
        <dsp:cNvSpPr/>
      </dsp:nvSpPr>
      <dsp:spPr>
        <a:xfrm>
          <a:off x="2868973" y="990599"/>
          <a:ext cx="2339252" cy="11696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Political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Party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Organization</a:t>
          </a:r>
        </a:p>
      </dsp:txBody>
      <dsp:txXfrm>
        <a:off x="2868973" y="990599"/>
        <a:ext cx="2339252" cy="1169626"/>
      </dsp:txXfrm>
    </dsp:sp>
    <dsp:sp modelId="{3C097B9F-3767-486F-8A89-F66E872292E0}">
      <dsp:nvSpPr>
        <dsp:cNvPr id="0" name=""/>
        <dsp:cNvSpPr/>
      </dsp:nvSpPr>
      <dsp:spPr>
        <a:xfrm>
          <a:off x="359" y="2651468"/>
          <a:ext cx="2339697" cy="1539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Federal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National committee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hold national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convention.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Delegates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nominate candidates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President &amp; VP</a:t>
          </a:r>
        </a:p>
      </dsp:txBody>
      <dsp:txXfrm>
        <a:off x="359" y="2651468"/>
        <a:ext cx="2339697" cy="1539532"/>
      </dsp:txXfrm>
    </dsp:sp>
    <dsp:sp modelId="{83E738EA-C4D9-4704-ABA8-7529A2714A19}">
      <dsp:nvSpPr>
        <dsp:cNvPr id="0" name=""/>
        <dsp:cNvSpPr/>
      </dsp:nvSpPr>
      <dsp:spPr>
        <a:xfrm>
          <a:off x="2831300" y="2651468"/>
          <a:ext cx="2415044" cy="15094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State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Each state has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committee 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organization.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Focus on state offices.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  (Governor, Lt. Governor,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Attorney General)</a:t>
          </a:r>
        </a:p>
      </dsp:txBody>
      <dsp:txXfrm>
        <a:off x="2831300" y="2651468"/>
        <a:ext cx="2415044" cy="1509461"/>
      </dsp:txXfrm>
    </dsp:sp>
    <dsp:sp modelId="{5B37629C-25CE-4080-BEAA-FC620F2D1B4E}">
      <dsp:nvSpPr>
        <dsp:cNvPr id="0" name=""/>
        <dsp:cNvSpPr/>
      </dsp:nvSpPr>
      <dsp:spPr>
        <a:xfrm>
          <a:off x="5737587" y="2651468"/>
          <a:ext cx="2339252" cy="1539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sng" strike="noStrike" kern="1200" cap="none" normalizeH="0" baseline="0" dirty="0" smtClean="0">
              <a:ln/>
              <a:effectLst/>
              <a:latin typeface="Comic Sans MS" pitchFamily="66" charset="0"/>
            </a:rPr>
            <a:t>Local Level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Precinct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Comic Sans MS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Organize volunteers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Distribute Leaflets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Comic Sans MS" pitchFamily="66" charset="0"/>
            </a:rPr>
            <a:t>Register Voters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Comic Sans MS" pitchFamily="66" charset="0"/>
          </a:endParaRPr>
        </a:p>
      </dsp:txBody>
      <dsp:txXfrm>
        <a:off x="5737587" y="2651468"/>
        <a:ext cx="2339252" cy="1539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2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4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9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5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2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3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9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1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7EE2-33A3-4B7E-B48C-B57DB5BB4A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8E80-3CBE-4612-A8DF-256806D375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59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Government Systems &amp;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Party systems and Organization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8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190999"/>
          </a:xfrm>
        </p:spPr>
        <p:txBody>
          <a:bodyPr/>
          <a:lstStyle/>
          <a:p>
            <a:r>
              <a:rPr lang="en-US" sz="2800" dirty="0"/>
              <a:t>P</a:t>
            </a:r>
            <a:r>
              <a:rPr lang="en-US" sz="2800" dirty="0" smtClean="0"/>
              <a:t>arty </a:t>
            </a:r>
            <a:r>
              <a:rPr lang="en-US" sz="2800" dirty="0" smtClean="0"/>
              <a:t>must be organized at ALL levels</a:t>
            </a:r>
          </a:p>
          <a:p>
            <a:pPr lvl="1"/>
            <a:r>
              <a:rPr lang="en-US" sz="2400" dirty="0" smtClean="0"/>
              <a:t>Leaders, Committees, </a:t>
            </a:r>
            <a:r>
              <a:rPr lang="en-US" sz="2400" dirty="0" smtClean="0"/>
              <a:t>Workers</a:t>
            </a:r>
          </a:p>
          <a:p>
            <a:r>
              <a:rPr lang="en-US" sz="2800" dirty="0"/>
              <a:t>Party committees plan for PPs</a:t>
            </a:r>
          </a:p>
          <a:p>
            <a:r>
              <a:rPr lang="en-US" sz="2800" dirty="0"/>
              <a:t>Each PP has national committee:</a:t>
            </a:r>
          </a:p>
          <a:p>
            <a:pPr lvl="1"/>
            <a:r>
              <a:rPr lang="en-US" sz="2400" dirty="0"/>
              <a:t>Sets up national convention</a:t>
            </a:r>
          </a:p>
          <a:p>
            <a:pPr lvl="1"/>
            <a:r>
              <a:rPr lang="en-US" sz="2400" dirty="0"/>
              <a:t>Aids presidential candidate</a:t>
            </a:r>
          </a:p>
          <a:p>
            <a:pPr lvl="1"/>
            <a:r>
              <a:rPr lang="en-US" sz="2400" dirty="0"/>
              <a:t>Raises funds for </a:t>
            </a:r>
            <a:r>
              <a:rPr lang="en-US" sz="2400" dirty="0" err="1"/>
              <a:t>pres</a:t>
            </a:r>
            <a:r>
              <a:rPr lang="en-US" sz="2400" dirty="0"/>
              <a:t> election</a:t>
            </a:r>
          </a:p>
          <a:p>
            <a:pPr lvl="1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</a:t>
            </a:r>
            <a:r>
              <a:rPr lang="en-US" dirty="0" smtClean="0"/>
              <a:t>Organization &amp; Committees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1399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0150"/>
            <a:ext cx="29622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3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371600"/>
            <a:ext cx="7239000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Each PP has a state committee in all 50 states</a:t>
            </a:r>
          </a:p>
          <a:p>
            <a:pPr lvl="1"/>
            <a:r>
              <a:rPr lang="en-US" dirty="0" smtClean="0"/>
              <a:t>Supervises party organization in each state</a:t>
            </a:r>
          </a:p>
          <a:p>
            <a:pPr lvl="1"/>
            <a:r>
              <a:rPr lang="en-US" dirty="0" smtClean="0"/>
              <a:t>Raises $ &amp; Organizes campaigns</a:t>
            </a:r>
          </a:p>
          <a:p>
            <a:r>
              <a:rPr lang="en-US" dirty="0" smtClean="0"/>
              <a:t>Committees </a:t>
            </a:r>
            <a:r>
              <a:rPr lang="en-US" dirty="0"/>
              <a:t>at local level:</a:t>
            </a:r>
          </a:p>
          <a:p>
            <a:pPr lvl="1"/>
            <a:r>
              <a:rPr lang="en-US" dirty="0"/>
              <a:t>Conducts all local campaigns</a:t>
            </a:r>
          </a:p>
          <a:p>
            <a:pPr lvl="1"/>
            <a:r>
              <a:rPr lang="en-US" dirty="0"/>
              <a:t>Raise $ for party &amp; </a:t>
            </a:r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7391400" cy="4267199"/>
          </a:xfrm>
        </p:spPr>
        <p:txBody>
          <a:bodyPr/>
          <a:lstStyle/>
          <a:p>
            <a:r>
              <a:rPr lang="en-US" sz="2800" dirty="0" smtClean="0"/>
              <a:t>Each city or county is divided into election or voting districts = precincts</a:t>
            </a:r>
          </a:p>
          <a:p>
            <a:r>
              <a:rPr lang="en-US" sz="2800" dirty="0" err="1" smtClean="0"/>
              <a:t>Ppl</a:t>
            </a:r>
            <a:r>
              <a:rPr lang="en-US" sz="2800" dirty="0" smtClean="0"/>
              <a:t> vote </a:t>
            </a:r>
            <a:r>
              <a:rPr lang="en-US" sz="2800" dirty="0" smtClean="0"/>
              <a:t>at </a:t>
            </a:r>
            <a:r>
              <a:rPr lang="en-US" sz="2800" dirty="0" smtClean="0"/>
              <a:t>polling place – voters in precinct all go to same polling place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Organization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29000"/>
            <a:ext cx="4419600" cy="295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315200" cy="4267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Running for office = VERY EXPENSIVE</a:t>
            </a:r>
          </a:p>
          <a:p>
            <a:pPr lvl="1"/>
            <a:r>
              <a:rPr lang="en-US" dirty="0" smtClean="0"/>
              <a:t>Ex: 2004 </a:t>
            </a:r>
            <a:r>
              <a:rPr lang="en-US" dirty="0" err="1" smtClean="0"/>
              <a:t>pres</a:t>
            </a:r>
            <a:r>
              <a:rPr lang="en-US" dirty="0" smtClean="0"/>
              <a:t> candidates raised $900 million + </a:t>
            </a:r>
          </a:p>
          <a:p>
            <a:r>
              <a:rPr lang="en-US" dirty="0" smtClean="0"/>
              <a:t>Private Financing = large % of funds</a:t>
            </a:r>
          </a:p>
          <a:p>
            <a:pPr lvl="1"/>
            <a:r>
              <a:rPr lang="en-US" dirty="0" smtClean="0"/>
              <a:t>Voters, business groups, unions, organizations</a:t>
            </a:r>
          </a:p>
          <a:p>
            <a:pPr lvl="1"/>
            <a:r>
              <a:rPr lang="en-US" dirty="0" smtClean="0"/>
              <a:t>Contributions limited – no more than $2000</a:t>
            </a:r>
          </a:p>
          <a:p>
            <a:pPr lvl="2"/>
            <a:r>
              <a:rPr lang="en-US" dirty="0" smtClean="0"/>
              <a:t>Unlimited donations to activities not a part of campaign</a:t>
            </a:r>
          </a:p>
          <a:p>
            <a:pPr lvl="3"/>
            <a:r>
              <a:rPr lang="en-US" dirty="0" smtClean="0"/>
              <a:t>“soft money” contributions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20000" cy="4267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Public Financing: Presidential Election Campaign Fund</a:t>
            </a:r>
          </a:p>
          <a:p>
            <a:pPr lvl="1"/>
            <a:r>
              <a:rPr lang="en-US" sz="2400" dirty="0" smtClean="0"/>
              <a:t>U.S. Treasury </a:t>
            </a:r>
            <a:r>
              <a:rPr lang="en-US" sz="2400" dirty="0" smtClean="0"/>
              <a:t>gives</a:t>
            </a:r>
            <a:r>
              <a:rPr lang="en-US" sz="2400" dirty="0" smtClean="0"/>
              <a:t> </a:t>
            </a:r>
            <a:r>
              <a:rPr lang="en-US" sz="2400" dirty="0" smtClean="0"/>
              <a:t>$ to candidates</a:t>
            </a:r>
          </a:p>
          <a:p>
            <a:pPr lvl="1"/>
            <a:r>
              <a:rPr lang="en-US" sz="2400" dirty="0" smtClean="0"/>
              <a:t>Rules &amp; </a:t>
            </a:r>
            <a:r>
              <a:rPr lang="en-US" sz="2400" dirty="0" err="1" smtClean="0"/>
              <a:t>regs</a:t>
            </a:r>
            <a:r>
              <a:rPr lang="en-US" sz="2400" dirty="0" smtClean="0"/>
              <a:t> for </a:t>
            </a:r>
            <a:r>
              <a:rPr lang="en-US" sz="2400" dirty="0" err="1" smtClean="0"/>
              <a:t>cands</a:t>
            </a:r>
            <a:r>
              <a:rPr lang="en-US" sz="2400" dirty="0" smtClean="0"/>
              <a:t> </a:t>
            </a:r>
            <a:r>
              <a:rPr lang="en-US" sz="2400" dirty="0" smtClean="0"/>
              <a:t>who accept public financing</a:t>
            </a:r>
          </a:p>
          <a:p>
            <a:r>
              <a:rPr lang="en-US" sz="2800" dirty="0">
                <a:effectLst/>
              </a:rPr>
              <a:t>Political Action Committees (PACs) – </a:t>
            </a:r>
            <a:r>
              <a:rPr lang="en-US" sz="2800" dirty="0" err="1" smtClean="0">
                <a:effectLst/>
              </a:rPr>
              <a:t>grps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created by </a:t>
            </a:r>
            <a:r>
              <a:rPr lang="en-US" sz="2800" dirty="0" smtClean="0">
                <a:effectLst/>
              </a:rPr>
              <a:t>corps</a:t>
            </a:r>
            <a:r>
              <a:rPr lang="en-US" sz="2800" dirty="0">
                <a:effectLst/>
              </a:rPr>
              <a:t>, union, </a:t>
            </a:r>
            <a:r>
              <a:rPr lang="en-US" sz="2800" dirty="0" smtClean="0">
                <a:effectLst/>
              </a:rPr>
              <a:t>&amp; </a:t>
            </a:r>
            <a:r>
              <a:rPr lang="en-US" sz="2800" dirty="0" smtClean="0">
                <a:effectLst/>
              </a:rPr>
              <a:t>orgs </a:t>
            </a:r>
            <a:r>
              <a:rPr lang="en-US" sz="2800" dirty="0">
                <a:effectLst/>
              </a:rPr>
              <a:t>to </a:t>
            </a:r>
            <a:r>
              <a:rPr lang="en-US" sz="2800">
                <a:effectLst/>
              </a:rPr>
              <a:t>raise </a:t>
            </a:r>
            <a:r>
              <a:rPr lang="en-US" sz="2800" smtClean="0"/>
              <a:t>$ </a:t>
            </a:r>
            <a:r>
              <a:rPr lang="en-US" sz="2800" smtClean="0">
                <a:effectLst/>
              </a:rPr>
              <a:t>for </a:t>
            </a:r>
            <a:r>
              <a:rPr lang="en-US" sz="2800" dirty="0">
                <a:effectLst/>
              </a:rPr>
              <a:t>a candidate – cannot exceed $5000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Campaigns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7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5257800"/>
            <a:ext cx="1943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275118"/>
            <a:ext cx="2133600" cy="94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8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Political party – grp of citizens w/ similar views </a:t>
            </a:r>
            <a:r>
              <a:rPr lang="en-US" sz="2800" dirty="0" smtClean="0"/>
              <a:t>on </a:t>
            </a:r>
            <a:r>
              <a:rPr lang="en-US" sz="2800" dirty="0" smtClean="0"/>
              <a:t>issues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work to put ideas into </a:t>
            </a:r>
            <a:r>
              <a:rPr lang="en-US" sz="2800" dirty="0" err="1" smtClean="0"/>
              <a:t>govt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PP </a:t>
            </a:r>
            <a:r>
              <a:rPr lang="en-US" sz="2800" dirty="0" smtClean="0"/>
              <a:t>nominate </a:t>
            </a:r>
            <a:r>
              <a:rPr lang="en-US" sz="2800" dirty="0" smtClean="0"/>
              <a:t>candidates to run for political office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Candidate – person who runs for </a:t>
            </a:r>
            <a:r>
              <a:rPr lang="en-US" sz="2400" dirty="0" err="1" smtClean="0"/>
              <a:t>govt</a:t>
            </a:r>
            <a:r>
              <a:rPr lang="en-US" sz="2400" dirty="0" smtClean="0"/>
              <a:t> office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5 functions of PPs: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Campaigning for candidates </a:t>
            </a:r>
            <a:r>
              <a:rPr lang="en-US" sz="2400" dirty="0"/>
              <a:t>– help politicians get elected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Informing citizens </a:t>
            </a:r>
            <a:r>
              <a:rPr lang="en-US" sz="2400" dirty="0"/>
              <a:t>– give info ~ issues &amp; how </a:t>
            </a:r>
            <a:r>
              <a:rPr lang="en-US" sz="2400" dirty="0" err="1"/>
              <a:t>govt</a:t>
            </a:r>
            <a:r>
              <a:rPr lang="en-US" sz="2400" dirty="0"/>
              <a:t> operates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Help manage </a:t>
            </a:r>
            <a:r>
              <a:rPr lang="en-US" sz="2400" u="sng" dirty="0" err="1"/>
              <a:t>govt</a:t>
            </a:r>
            <a:r>
              <a:rPr lang="en-US" sz="2400" dirty="0"/>
              <a:t> – appoint local members to certain jobs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Linking diff levels </a:t>
            </a:r>
            <a:r>
              <a:rPr lang="en-US" sz="2400" dirty="0"/>
              <a:t>– provide link </a:t>
            </a:r>
            <a:r>
              <a:rPr lang="en-US" sz="2400" dirty="0" err="1"/>
              <a:t>btwn</a:t>
            </a:r>
            <a:r>
              <a:rPr lang="en-US" sz="2400" dirty="0"/>
              <a:t> local, state, &amp; federal </a:t>
            </a:r>
            <a:r>
              <a:rPr lang="en-US" sz="2400" dirty="0" err="1"/>
              <a:t>govt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Watchdog</a:t>
            </a:r>
            <a:r>
              <a:rPr lang="en-US" sz="2400" dirty="0"/>
              <a:t> – alert public of wrongdoing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1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Often labeled “liberal” or “conservative”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Placed on political spectrum – differences in political views held by </a:t>
            </a:r>
            <a:r>
              <a:rPr lang="en-US" sz="2800" dirty="0" err="1" smtClean="0"/>
              <a:t>dif</a:t>
            </a:r>
            <a:r>
              <a:rPr lang="en-US" sz="2800" dirty="0" smtClean="0"/>
              <a:t> PP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Platform – overall views/principles/beliefs of PP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Plank – individual issues in platform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076700"/>
            <a:ext cx="55626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T</a:t>
            </a:r>
            <a:r>
              <a:rPr lang="en-US" sz="2800" dirty="0" smtClean="0"/>
              <a:t>wo-party system: 2 main PPs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2 major PPs battle for control of </a:t>
            </a:r>
            <a:r>
              <a:rPr lang="en-US" sz="2400" dirty="0" err="1" smtClean="0"/>
              <a:t>govt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Ex: U.S. = Democrats &amp; Republicans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One-party system: </a:t>
            </a:r>
            <a:r>
              <a:rPr lang="en-US" sz="2400" dirty="0" smtClean="0"/>
              <a:t>1 </a:t>
            </a:r>
            <a:r>
              <a:rPr lang="en-US" sz="2400" dirty="0"/>
              <a:t>major PP; </a:t>
            </a:r>
            <a:r>
              <a:rPr lang="en-US" sz="2400" dirty="0" smtClean="0"/>
              <a:t>voters have </a:t>
            </a:r>
            <a:r>
              <a:rPr lang="en-US" sz="2400" dirty="0"/>
              <a:t>no choice; </a:t>
            </a:r>
            <a:r>
              <a:rPr lang="en-US" sz="2400" dirty="0" smtClean="0"/>
              <a:t>PPs </a:t>
            </a:r>
            <a:r>
              <a:rPr lang="en-US" sz="2400" dirty="0"/>
              <a:t>usually forbidden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Dictatorships or totalitarian </a:t>
            </a:r>
            <a:r>
              <a:rPr lang="en-US" sz="2400" dirty="0" err="1"/>
              <a:t>govts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Ex: Communism – China, North Korea, Cuba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Multi-party system: </a:t>
            </a:r>
            <a:r>
              <a:rPr lang="en-US" sz="2400" dirty="0"/>
              <a:t>3+ strong PPs fighting for </a:t>
            </a:r>
            <a:r>
              <a:rPr lang="en-US" sz="2400" dirty="0" err="1"/>
              <a:t>govt</a:t>
            </a:r>
            <a:r>
              <a:rPr lang="en-US" sz="2400" dirty="0"/>
              <a:t> control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smtClean="0"/>
              <a:t>have </a:t>
            </a:r>
            <a:r>
              <a:rPr lang="en-US" sz="2400" dirty="0"/>
              <a:t>to compromise/work together: coalition: agreement </a:t>
            </a:r>
            <a:r>
              <a:rPr lang="en-US" sz="2400" dirty="0" err="1"/>
              <a:t>btwn</a:t>
            </a:r>
            <a:r>
              <a:rPr lang="en-US" sz="2400" dirty="0"/>
              <a:t> 2+ PP to work together to run </a:t>
            </a:r>
            <a:r>
              <a:rPr lang="en-US" sz="2400" dirty="0" err="1"/>
              <a:t>govt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Ex: France, Germany, England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2362200" cy="156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1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Democratic-Republican Party – Thomas Jefferson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Wanted </a:t>
            </a:r>
            <a:r>
              <a:rPr lang="en-US" sz="2400" dirty="0" smtClean="0"/>
              <a:t>limited </a:t>
            </a:r>
            <a:r>
              <a:rPr lang="en-US" sz="2400" dirty="0" smtClean="0"/>
              <a:t>power of </a:t>
            </a:r>
            <a:r>
              <a:rPr lang="en-US" sz="2400" dirty="0" err="1" smtClean="0"/>
              <a:t>natl</a:t>
            </a:r>
            <a:r>
              <a:rPr lang="en-US" sz="2400" dirty="0" smtClean="0"/>
              <a:t> </a:t>
            </a:r>
            <a:r>
              <a:rPr lang="en-US" sz="2400" dirty="0" err="1" smtClean="0"/>
              <a:t>govt</a:t>
            </a:r>
            <a:r>
              <a:rPr lang="en-US" sz="2400" dirty="0" smtClean="0"/>
              <a:t> &amp; 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 stronger </a:t>
            </a:r>
            <a:r>
              <a:rPr lang="en-US" sz="2400" dirty="0" smtClean="0"/>
              <a:t>state </a:t>
            </a:r>
            <a:r>
              <a:rPr lang="en-US" sz="2400" dirty="0" err="1" smtClean="0"/>
              <a:t>govts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Federalist Party – Alexander Hamilton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Wanted strong </a:t>
            </a:r>
            <a:r>
              <a:rPr lang="en-US" sz="2400" dirty="0" err="1" smtClean="0"/>
              <a:t>natl</a:t>
            </a:r>
            <a:r>
              <a:rPr lang="en-US" sz="2400" dirty="0" smtClean="0"/>
              <a:t> </a:t>
            </a:r>
            <a:r>
              <a:rPr lang="en-US" sz="2400" dirty="0" err="1" smtClean="0"/>
              <a:t>govt</a:t>
            </a:r>
            <a:r>
              <a:rPr lang="en-US" sz="2400" dirty="0" smtClean="0"/>
              <a:t> to protect </a:t>
            </a:r>
            <a:r>
              <a:rPr lang="en-US" sz="2400" dirty="0" err="1" smtClean="0"/>
              <a:t>ppls</a:t>
            </a:r>
            <a:r>
              <a:rPr lang="en-US" sz="2400" dirty="0" smtClean="0"/>
              <a:t>                                 rights &amp; solve </a:t>
            </a:r>
            <a:r>
              <a:rPr lang="en-US" sz="2400" dirty="0" err="1" smtClean="0"/>
              <a:t>probs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2133600"/>
            <a:ext cx="1447800" cy="1724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343400"/>
            <a:ext cx="1600200" cy="225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Democrats &amp;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Democratic Party (Democrats):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more liberal &amp; more </a:t>
            </a:r>
            <a:r>
              <a:rPr lang="en-US" sz="2400" dirty="0" err="1" smtClean="0"/>
              <a:t>govt</a:t>
            </a:r>
            <a:r>
              <a:rPr lang="en-US" sz="2400" dirty="0" smtClean="0"/>
              <a:t> involvement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err="1" smtClean="0"/>
              <a:t>Govt</a:t>
            </a:r>
            <a:r>
              <a:rPr lang="en-US" sz="2400" dirty="0" smtClean="0"/>
              <a:t> </a:t>
            </a:r>
            <a:r>
              <a:rPr lang="en-US" sz="2400" dirty="0" smtClean="0"/>
              <a:t>active </a:t>
            </a:r>
            <a:r>
              <a:rPr lang="en-US" sz="2400" dirty="0" smtClean="0"/>
              <a:t>in solving social </a:t>
            </a:r>
            <a:r>
              <a:rPr lang="en-US" sz="2400" dirty="0" err="1" smtClean="0"/>
              <a:t>probs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B</a:t>
            </a:r>
            <a:r>
              <a:rPr lang="en-US" sz="2400" dirty="0" smtClean="0"/>
              <a:t>igger </a:t>
            </a:r>
            <a:r>
              <a:rPr lang="en-US" sz="2400" dirty="0" err="1" smtClean="0"/>
              <a:t>govt</a:t>
            </a:r>
            <a:r>
              <a:rPr lang="en-US" sz="2400" dirty="0" smtClean="0"/>
              <a:t>, </a:t>
            </a:r>
            <a:r>
              <a:rPr lang="en-US" sz="2400" dirty="0"/>
              <a:t>↑</a:t>
            </a:r>
            <a:r>
              <a:rPr lang="en-US" sz="2400" dirty="0" smtClean="0"/>
              <a:t> </a:t>
            </a:r>
            <a:r>
              <a:rPr lang="en-US" sz="2400" dirty="0" smtClean="0"/>
              <a:t>taxes, more </a:t>
            </a:r>
            <a:r>
              <a:rPr lang="en-US" sz="2400" dirty="0" smtClean="0"/>
              <a:t>change, controlled economy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Republican Party (Republicans):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more conservative &amp;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involvement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Less change, less taxes on rich,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spending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Social </a:t>
            </a:r>
            <a:r>
              <a:rPr lang="en-US" sz="2400" dirty="0" err="1" smtClean="0"/>
              <a:t>probs</a:t>
            </a:r>
            <a:r>
              <a:rPr lang="en-US" sz="2400" dirty="0" smtClean="0"/>
              <a:t> </a:t>
            </a:r>
            <a:r>
              <a:rPr lang="en-US" sz="2400" dirty="0" smtClean="0"/>
              <a:t>solved </a:t>
            </a:r>
            <a:r>
              <a:rPr lang="en-US" sz="2400" dirty="0" smtClean="0"/>
              <a:t>w/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Social programs </a:t>
            </a:r>
            <a:r>
              <a:rPr lang="en-US" sz="2400" dirty="0" smtClean="0"/>
              <a:t>handled</a:t>
            </a:r>
            <a:r>
              <a:rPr lang="en-US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 smtClean="0"/>
              <a:t>state/local </a:t>
            </a:r>
            <a:r>
              <a:rPr lang="en-US" sz="2400" dirty="0" err="1" smtClean="0"/>
              <a:t>govts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nongovt</a:t>
            </a:r>
            <a:r>
              <a:rPr lang="en-US" sz="2400" dirty="0" smtClean="0"/>
              <a:t> </a:t>
            </a:r>
            <a:r>
              <a:rPr lang="en-US" sz="2400" dirty="0" smtClean="0"/>
              <a:t>orgs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5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Minor PPs in a 2 party system – third parties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Not enough </a:t>
            </a:r>
            <a:r>
              <a:rPr lang="en-US" sz="2800" dirty="0" err="1" smtClean="0"/>
              <a:t>ppl</a:t>
            </a:r>
            <a:r>
              <a:rPr lang="en-US" sz="2800" dirty="0" smtClean="0"/>
              <a:t> </a:t>
            </a:r>
            <a:r>
              <a:rPr lang="en-US" sz="2800" dirty="0" smtClean="0"/>
              <a:t>to compete/win national elections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A</a:t>
            </a:r>
            <a:r>
              <a:rPr lang="en-US" sz="2800" dirty="0" smtClean="0"/>
              <a:t>lt </a:t>
            </a:r>
            <a:r>
              <a:rPr lang="en-US" sz="2800" dirty="0" smtClean="0"/>
              <a:t>to major </a:t>
            </a:r>
            <a:r>
              <a:rPr lang="en-US" sz="2800" dirty="0" smtClean="0"/>
              <a:t>PP</a:t>
            </a:r>
            <a:r>
              <a:rPr lang="en-US" sz="2800" dirty="0" smtClean="0"/>
              <a:t>; </a:t>
            </a:r>
            <a:r>
              <a:rPr lang="en-US" sz="2800" dirty="0" smtClean="0"/>
              <a:t>have influence on laws &amp; </a:t>
            </a:r>
            <a:r>
              <a:rPr lang="en-US" sz="2800" dirty="0" smtClean="0"/>
              <a:t>elections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4" name="Picture 7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lparty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18859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big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22098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9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1912: Theodore Roosevelt: Progressive Party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1992: Ross Perot: United We Stand America, Reform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1996: Ralph Nader: Green, Independent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2070504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50" y="3674067"/>
            <a:ext cx="1706049" cy="1783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723417"/>
            <a:ext cx="1684626" cy="16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8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ORGANIZATION OF </a:t>
            </a:r>
            <a:r>
              <a:rPr lang="en-US" sz="4000" dirty="0" smtClean="0"/>
              <a:t>PPs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42327451"/>
              </p:ext>
            </p:extLst>
          </p:nvPr>
        </p:nvGraphicFramePr>
        <p:xfrm>
          <a:off x="533400" y="1219200"/>
          <a:ext cx="8077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78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658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Unit 2: Government Systems &amp; Politics</vt:lpstr>
      <vt:lpstr>Political Parties</vt:lpstr>
      <vt:lpstr>Political Parties</vt:lpstr>
      <vt:lpstr>Party Systems</vt:lpstr>
      <vt:lpstr>History of Political Parties</vt:lpstr>
      <vt:lpstr>Democrats &amp; Republicans</vt:lpstr>
      <vt:lpstr>Third Parties</vt:lpstr>
      <vt:lpstr>Third Parties</vt:lpstr>
      <vt:lpstr>ORGANIZATION OF PPs</vt:lpstr>
      <vt:lpstr>Party Organization &amp; Committees</vt:lpstr>
      <vt:lpstr>Party Committees</vt:lpstr>
      <vt:lpstr>Local Organization</vt:lpstr>
      <vt:lpstr>Financing Campaigns</vt:lpstr>
      <vt:lpstr>Financing Campaigns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Government Systems &amp; Politics</dc:title>
  <dc:creator>Whitney</dc:creator>
  <cp:lastModifiedBy>Whitney</cp:lastModifiedBy>
  <cp:revision>29</cp:revision>
  <dcterms:created xsi:type="dcterms:W3CDTF">2014-02-12T22:25:54Z</dcterms:created>
  <dcterms:modified xsi:type="dcterms:W3CDTF">2015-02-11T04:06:53Z</dcterms:modified>
</cp:coreProperties>
</file>