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59D15D-85CC-43C6-AEA0-90B34264508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F6896-4D4E-47D7-9098-1336B6B69B2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Right to Vote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2: </a:t>
            </a:r>
            <a:r>
              <a:rPr lang="en-US" dirty="0" err="1" smtClean="0"/>
              <a:t>Govt</a:t>
            </a:r>
            <a:r>
              <a:rPr lang="en-US" dirty="0" smtClean="0"/>
              <a:t> Systems </a:t>
            </a:r>
            <a:r>
              <a:rPr lang="en-US" smtClean="0"/>
              <a:t>&amp;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Voter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 to vote = one of most important rights</a:t>
            </a:r>
          </a:p>
          <a:p>
            <a:r>
              <a:rPr lang="en-US" dirty="0" smtClean="0"/>
              <a:t>Citizens 18+ are eligible to vote</a:t>
            </a:r>
          </a:p>
          <a:p>
            <a:r>
              <a:rPr lang="en-US" dirty="0" smtClean="0"/>
              <a:t>Cant </a:t>
            </a:r>
            <a:r>
              <a:rPr lang="en-US" dirty="0" smtClean="0"/>
              <a:t>be denied right to vote based on </a:t>
            </a:r>
          </a:p>
          <a:p>
            <a:pPr lvl="1"/>
            <a:r>
              <a:rPr lang="en-US" dirty="0" smtClean="0"/>
              <a:t>Race, gender, etc… </a:t>
            </a:r>
            <a:endParaRPr lang="en-US" dirty="0" smtClean="0"/>
          </a:p>
          <a:p>
            <a:r>
              <a:rPr lang="en-US" dirty="0" smtClean="0"/>
              <a:t>Voters’ rights protected by Voting Rights Act</a:t>
            </a:r>
          </a:p>
          <a:p>
            <a:r>
              <a:rPr lang="en-US" dirty="0" smtClean="0"/>
              <a:t>Must register to vote</a:t>
            </a:r>
          </a:p>
          <a:p>
            <a:pPr lvl="1"/>
            <a:r>
              <a:rPr lang="en-US" dirty="0" err="1" smtClean="0"/>
              <a:t>Ppl</a:t>
            </a:r>
            <a:r>
              <a:rPr lang="en-US" dirty="0" smtClean="0"/>
              <a:t> register as member of PP or as independent voter – not member of a PP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953000"/>
            <a:ext cx="1582880" cy="14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states have 2 types of elections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Primary elections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happen 1</a:t>
            </a:r>
            <a:r>
              <a:rPr lang="en-US" baseline="30000" dirty="0" smtClean="0"/>
              <a:t>st</a:t>
            </a:r>
            <a:r>
              <a:rPr lang="en-US" dirty="0" smtClean="0"/>
              <a:t>; </a:t>
            </a:r>
            <a:r>
              <a:rPr lang="en-US" dirty="0" smtClean="0"/>
              <a:t>spring/summer; </a:t>
            </a:r>
            <a:r>
              <a:rPr lang="en-US" dirty="0" err="1" smtClean="0"/>
              <a:t>det</a:t>
            </a:r>
            <a:r>
              <a:rPr lang="en-US" dirty="0" smtClean="0"/>
              <a:t> candidate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General elections </a:t>
            </a:r>
            <a:r>
              <a:rPr lang="en-US" dirty="0" smtClean="0"/>
              <a:t>– </a:t>
            </a:r>
            <a:r>
              <a:rPr lang="en-US" dirty="0" smtClean="0"/>
              <a:t>voters </a:t>
            </a:r>
            <a:r>
              <a:rPr lang="en-US" dirty="0" smtClean="0"/>
              <a:t>choose </a:t>
            </a:r>
            <a:r>
              <a:rPr lang="en-US" dirty="0" smtClean="0"/>
              <a:t>leaders; “</a:t>
            </a:r>
            <a:r>
              <a:rPr lang="en-US" dirty="0" err="1" smtClean="0"/>
              <a:t>Pres</a:t>
            </a:r>
            <a:r>
              <a:rPr lang="en-US" dirty="0" smtClean="0"/>
              <a:t> Election”</a:t>
            </a:r>
            <a:endParaRPr lang="en-US" dirty="0" smtClean="0"/>
          </a:p>
          <a:p>
            <a:r>
              <a:rPr lang="en-US" dirty="0" smtClean="0"/>
              <a:t>Primary elections:</a:t>
            </a:r>
            <a:r>
              <a:rPr lang="en-US" dirty="0"/>
              <a:t> </a:t>
            </a:r>
            <a:r>
              <a:rPr lang="en-US" dirty="0" smtClean="0"/>
              <a:t>2 types: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Closed primary </a:t>
            </a:r>
            <a:r>
              <a:rPr lang="en-US" dirty="0" smtClean="0"/>
              <a:t>– only </a:t>
            </a:r>
            <a:r>
              <a:rPr lang="en-US" dirty="0" err="1" smtClean="0"/>
              <a:t>ppl</a:t>
            </a:r>
            <a:r>
              <a:rPr lang="en-US" dirty="0" smtClean="0"/>
              <a:t> registered as certain party member can vote to choose party candidate</a:t>
            </a:r>
          </a:p>
          <a:p>
            <a:pPr lvl="2"/>
            <a:r>
              <a:rPr lang="en-US" dirty="0" smtClean="0"/>
              <a:t>Independents can’t vote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Open primary </a:t>
            </a:r>
            <a:r>
              <a:rPr lang="en-US" dirty="0" smtClean="0"/>
              <a:t>– anyone can vote for party candidate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53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election results in diff states vary</a:t>
            </a:r>
          </a:p>
          <a:p>
            <a:pPr lvl="1"/>
            <a:r>
              <a:rPr lang="en-US" dirty="0" smtClean="0"/>
              <a:t>Winner = whoever gets most votes</a:t>
            </a:r>
          </a:p>
          <a:p>
            <a:pPr lvl="1"/>
            <a:r>
              <a:rPr lang="en-US" dirty="0" smtClean="0"/>
              <a:t>Winner = whoever gets majority of votes</a:t>
            </a:r>
          </a:p>
          <a:p>
            <a:pPr lvl="2"/>
            <a:r>
              <a:rPr lang="en-US" dirty="0" smtClean="0"/>
              <a:t>If no majority there is a runoff election</a:t>
            </a:r>
          </a:p>
          <a:p>
            <a:r>
              <a:rPr lang="en-US" dirty="0" smtClean="0"/>
              <a:t>PPs in some states choose candidate in nominating convention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962400"/>
            <a:ext cx="3328988" cy="219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Independent candidates – don’t belong to PP</a:t>
            </a:r>
          </a:p>
          <a:p>
            <a:pPr lvl="1"/>
            <a:r>
              <a:rPr lang="en-US" dirty="0" smtClean="0"/>
              <a:t>Can be on general election ballot if enough supporters sign a petition</a:t>
            </a:r>
          </a:p>
          <a:p>
            <a:pPr lvl="1"/>
            <a:r>
              <a:rPr lang="en-US" dirty="0" smtClean="0"/>
              <a:t>Some states allow write ins </a:t>
            </a:r>
          </a:p>
          <a:p>
            <a:r>
              <a:rPr lang="en-US" dirty="0" smtClean="0"/>
              <a:t>General elections</a:t>
            </a:r>
          </a:p>
          <a:p>
            <a:pPr lvl="1"/>
            <a:r>
              <a:rPr lang="en-US" dirty="0" smtClean="0"/>
              <a:t>Presidential &amp; congressional election date set as 1</a:t>
            </a:r>
            <a:r>
              <a:rPr lang="en-US" baseline="30000" dirty="0" smtClean="0"/>
              <a:t>st</a:t>
            </a:r>
            <a:r>
              <a:rPr lang="en-US" dirty="0" smtClean="0"/>
              <a:t> Tuesday after 1</a:t>
            </a:r>
            <a:r>
              <a:rPr lang="en-US" baseline="30000" dirty="0" smtClean="0"/>
              <a:t>st</a:t>
            </a:r>
            <a:r>
              <a:rPr lang="en-US" dirty="0" smtClean="0"/>
              <a:t> Monday in November</a:t>
            </a:r>
          </a:p>
          <a:p>
            <a:pPr lvl="1"/>
            <a:r>
              <a:rPr lang="en-US" dirty="0" smtClean="0"/>
              <a:t>Every 4 </a:t>
            </a:r>
            <a:r>
              <a:rPr lang="en-US" dirty="0" err="1" smtClean="0"/>
              <a:t>yrs</a:t>
            </a:r>
            <a:r>
              <a:rPr lang="en-US" dirty="0" smtClean="0"/>
              <a:t>; even-numbered years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236720"/>
            <a:ext cx="1935480" cy="193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0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Various voting options today:</a:t>
            </a:r>
          </a:p>
          <a:p>
            <a:pPr lvl="1"/>
            <a:r>
              <a:rPr lang="en-US" dirty="0" smtClean="0"/>
              <a:t>Mechanical lever machines</a:t>
            </a:r>
          </a:p>
          <a:p>
            <a:pPr lvl="1"/>
            <a:r>
              <a:rPr lang="en-US" dirty="0" smtClean="0"/>
              <a:t>Punch cards </a:t>
            </a:r>
          </a:p>
          <a:p>
            <a:pPr lvl="1"/>
            <a:r>
              <a:rPr lang="en-US" dirty="0" err="1" smtClean="0"/>
              <a:t>Marksense</a:t>
            </a:r>
            <a:r>
              <a:rPr lang="en-US" dirty="0" smtClean="0"/>
              <a:t>: fill in circles/arrows</a:t>
            </a:r>
          </a:p>
          <a:p>
            <a:pPr lvl="1"/>
            <a:r>
              <a:rPr lang="en-US" dirty="0" smtClean="0"/>
              <a:t>Direct recording electronic systems (DRE)</a:t>
            </a:r>
          </a:p>
          <a:p>
            <a:r>
              <a:rPr lang="en-US" dirty="0"/>
              <a:t>V</a:t>
            </a:r>
            <a:r>
              <a:rPr lang="en-US" dirty="0" smtClean="0"/>
              <a:t>oting straight ticket – vote for all candidates of one </a:t>
            </a:r>
            <a:r>
              <a:rPr lang="en-US" dirty="0" smtClean="0"/>
              <a:t>party; based on party</a:t>
            </a:r>
            <a:endParaRPr lang="en-US" dirty="0" smtClean="0"/>
          </a:p>
          <a:p>
            <a:r>
              <a:rPr lang="en-US" dirty="0" smtClean="0"/>
              <a:t>Voting split ticket – </a:t>
            </a:r>
            <a:r>
              <a:rPr lang="en-US" dirty="0" smtClean="0"/>
              <a:t>based on candidate; may vote </a:t>
            </a:r>
            <a:r>
              <a:rPr lang="en-US" dirty="0" smtClean="0"/>
              <a:t>for diff 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7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of officially electing the president </a:t>
            </a:r>
          </a:p>
          <a:p>
            <a:r>
              <a:rPr lang="en-US" dirty="0" smtClean="0"/>
              <a:t>Each state has certain # of electors who vote for the </a:t>
            </a:r>
            <a:r>
              <a:rPr lang="en-US" dirty="0" err="1" smtClean="0"/>
              <a:t>pres</a:t>
            </a:r>
            <a:r>
              <a:rPr lang="en-US" dirty="0" smtClean="0"/>
              <a:t>; # = to # of reps + 2 senators (NC = 15)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lectoral votes to be same as pop vote </a:t>
            </a:r>
          </a:p>
          <a:p>
            <a:pPr lvl="1"/>
            <a:r>
              <a:rPr lang="en-US" dirty="0" smtClean="0"/>
              <a:t>Doesn’t always happen (2000)</a:t>
            </a:r>
          </a:p>
          <a:p>
            <a:r>
              <a:rPr lang="en-US" dirty="0" smtClean="0"/>
              <a:t>Total votes = 538</a:t>
            </a:r>
          </a:p>
          <a:p>
            <a:pPr lvl="1"/>
            <a:r>
              <a:rPr lang="en-US" dirty="0" smtClean="0"/>
              <a:t>270 to win 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3" y="4033378"/>
            <a:ext cx="5257800" cy="282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63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</TotalTime>
  <Words>327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2: Govt Systems &amp; Politics</vt:lpstr>
      <vt:lpstr>Becoming a Voter</vt:lpstr>
      <vt:lpstr>Elections</vt:lpstr>
      <vt:lpstr>Elections</vt:lpstr>
      <vt:lpstr>Elections</vt:lpstr>
      <vt:lpstr>Voting</vt:lpstr>
      <vt:lpstr>Electoral College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Whitney</cp:lastModifiedBy>
  <cp:revision>41</cp:revision>
  <dcterms:created xsi:type="dcterms:W3CDTF">2012-10-18T00:41:56Z</dcterms:created>
  <dcterms:modified xsi:type="dcterms:W3CDTF">2015-02-12T03:05:08Z</dcterms:modified>
</cp:coreProperties>
</file>