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DA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FE2E-8241-4120-9EC7-E839266DA40B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A672-C9A8-44C3-9AFE-9CBE9237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782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FE2E-8241-4120-9EC7-E839266DA40B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A672-C9A8-44C3-9AFE-9CBE9237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374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FE2E-8241-4120-9EC7-E839266DA40B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A672-C9A8-44C3-9AFE-9CBE9237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77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FE2E-8241-4120-9EC7-E839266DA40B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A672-C9A8-44C3-9AFE-9CBE9237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87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FE2E-8241-4120-9EC7-E839266DA40B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A672-C9A8-44C3-9AFE-9CBE9237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05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FE2E-8241-4120-9EC7-E839266DA40B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A672-C9A8-44C3-9AFE-9CBE9237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53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FE2E-8241-4120-9EC7-E839266DA40B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A672-C9A8-44C3-9AFE-9CBE9237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68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FE2E-8241-4120-9EC7-E839266DA40B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A672-C9A8-44C3-9AFE-9CBE9237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85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FE2E-8241-4120-9EC7-E839266DA40B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A672-C9A8-44C3-9AFE-9CBE9237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22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FE2E-8241-4120-9EC7-E839266DA40B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A672-C9A8-44C3-9AFE-9CBE9237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1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FE2E-8241-4120-9EC7-E839266DA40B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9A672-C9A8-44C3-9AFE-9CBE9237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30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DA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1FE2E-8241-4120-9EC7-E839266DA40B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9A672-C9A8-44C3-9AFE-9CBE9237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60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2: </a:t>
            </a:r>
            <a:r>
              <a:rPr lang="en-US" dirty="0" err="1" smtClean="0"/>
              <a:t>Govt</a:t>
            </a:r>
            <a:r>
              <a:rPr lang="en-US" dirty="0" smtClean="0"/>
              <a:t> Systems &amp; Politics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Interest Groups &amp; Opinion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47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4684"/>
            <a:ext cx="8229600" cy="4525963"/>
          </a:xfrm>
        </p:spPr>
        <p:txBody>
          <a:bodyPr/>
          <a:lstStyle/>
          <a:p>
            <a:r>
              <a:rPr lang="en-US" dirty="0" smtClean="0"/>
              <a:t>IGs – orgs of </a:t>
            </a:r>
            <a:r>
              <a:rPr lang="en-US" dirty="0" err="1" smtClean="0"/>
              <a:t>ppl</a:t>
            </a:r>
            <a:r>
              <a:rPr lang="en-US" dirty="0" smtClean="0"/>
              <a:t> with common interests that try &amp; influence </a:t>
            </a:r>
            <a:r>
              <a:rPr lang="en-US" dirty="0" err="1" smtClean="0"/>
              <a:t>govt</a:t>
            </a:r>
            <a:endParaRPr lang="en-US" dirty="0" smtClean="0"/>
          </a:p>
          <a:p>
            <a:pPr lvl="1"/>
            <a:r>
              <a:rPr lang="en-US" dirty="0" smtClean="0"/>
              <a:t>AKA lobby</a:t>
            </a:r>
          </a:p>
          <a:p>
            <a:pPr lvl="1"/>
            <a:r>
              <a:rPr lang="en-US" dirty="0" smtClean="0"/>
              <a:t>Want to influence public policy</a:t>
            </a:r>
          </a:p>
          <a:p>
            <a:r>
              <a:rPr lang="en-US" dirty="0" err="1" smtClean="0"/>
              <a:t>Dif</a:t>
            </a:r>
            <a:r>
              <a:rPr lang="en-US" dirty="0" smtClean="0"/>
              <a:t> kinds – rep </a:t>
            </a:r>
            <a:r>
              <a:rPr lang="en-US" dirty="0" err="1" smtClean="0"/>
              <a:t>dif</a:t>
            </a:r>
            <a:r>
              <a:rPr lang="en-US" dirty="0" smtClean="0"/>
              <a:t> interests / types of </a:t>
            </a:r>
            <a:r>
              <a:rPr lang="en-US" dirty="0" err="1" smtClean="0"/>
              <a:t>ppl</a:t>
            </a:r>
            <a:endParaRPr lang="en-US" dirty="0" smtClean="0"/>
          </a:p>
          <a:p>
            <a:r>
              <a:rPr lang="en-US" dirty="0" smtClean="0"/>
              <a:t>Special Interest Groups:</a:t>
            </a:r>
            <a:endParaRPr lang="en-US" dirty="0"/>
          </a:p>
          <a:p>
            <a:pPr lvl="1"/>
            <a:r>
              <a:rPr lang="en-US" dirty="0" smtClean="0"/>
              <a:t>NAACP, NRA, NOW, AFBF, MADD, ACLU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391583"/>
            <a:ext cx="1452562" cy="145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38" y="5391583"/>
            <a:ext cx="1727562" cy="145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405438"/>
            <a:ext cx="1524000" cy="145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690646"/>
            <a:ext cx="1487047" cy="8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505883"/>
            <a:ext cx="190500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4533468"/>
            <a:ext cx="216217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983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Interest Groups – looking out for general public not just spec grp </a:t>
            </a:r>
          </a:p>
          <a:p>
            <a:r>
              <a:rPr lang="en-US" dirty="0" smtClean="0"/>
              <a:t>Some more powerful / have more $ = more influence in politics</a:t>
            </a:r>
          </a:p>
          <a:p>
            <a:r>
              <a:rPr lang="en-US" dirty="0" smtClean="0"/>
              <a:t>Lobbyists – </a:t>
            </a:r>
            <a:r>
              <a:rPr lang="en-US" dirty="0" err="1" smtClean="0"/>
              <a:t>ppl</a:t>
            </a:r>
            <a:r>
              <a:rPr lang="en-US" dirty="0" smtClean="0"/>
              <a:t> who work for interest groups</a:t>
            </a:r>
          </a:p>
          <a:p>
            <a:pPr lvl="1"/>
            <a:r>
              <a:rPr lang="en-US" dirty="0" smtClean="0"/>
              <a:t>Try to influence/work with politicians</a:t>
            </a:r>
          </a:p>
          <a:p>
            <a:r>
              <a:rPr lang="en-US" dirty="0" smtClean="0"/>
              <a:t>Many </a:t>
            </a:r>
            <a:r>
              <a:rPr lang="en-US" dirty="0" err="1" smtClean="0"/>
              <a:t>ppl</a:t>
            </a:r>
            <a:r>
              <a:rPr lang="en-US" dirty="0" smtClean="0"/>
              <a:t> critical of IGs &amp; lobbyists</a:t>
            </a:r>
          </a:p>
          <a:p>
            <a:pPr lvl="1"/>
            <a:r>
              <a:rPr lang="en-US" dirty="0" smtClean="0"/>
              <a:t>Feel they have too much influence in </a:t>
            </a:r>
            <a:r>
              <a:rPr lang="en-US" dirty="0" err="1" smtClean="0"/>
              <a:t>govt</a:t>
            </a:r>
            <a:r>
              <a:rPr lang="en-US" dirty="0" smtClean="0"/>
              <a:t>/politics</a:t>
            </a:r>
          </a:p>
        </p:txBody>
      </p:sp>
    </p:spTree>
    <p:extLst>
      <p:ext uri="{BB962C8B-B14F-4D97-AF65-F5344CB8AC3E}">
        <p14:creationId xmlns:p14="http://schemas.microsoft.com/office/powerpoint/2010/main" val="359718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113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Unit 2: Govt Systems &amp; Politics</vt:lpstr>
      <vt:lpstr>Interest Groups</vt:lpstr>
      <vt:lpstr>Interest Groups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2: Govt Systems &amp; Politics</dc:title>
  <dc:creator>Dobbs</dc:creator>
  <cp:lastModifiedBy>Dobbs</cp:lastModifiedBy>
  <cp:revision>12</cp:revision>
  <dcterms:created xsi:type="dcterms:W3CDTF">2015-02-19T22:57:57Z</dcterms:created>
  <dcterms:modified xsi:type="dcterms:W3CDTF">2015-02-19T23:33:37Z</dcterms:modified>
</cp:coreProperties>
</file>