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1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0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1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9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3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5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1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5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3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7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AB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8891-E3F7-43F7-BA14-46135B797342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4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3: States &amp; NC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States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72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Reserved powers: powers held by the states</a:t>
            </a:r>
          </a:p>
          <a:p>
            <a:pPr lvl="1"/>
            <a:r>
              <a:rPr lang="en-US" dirty="0" smtClean="0"/>
              <a:t>Establish rules for health, safety, welfare of </a:t>
            </a:r>
            <a:r>
              <a:rPr lang="en-US" dirty="0" err="1" smtClean="0"/>
              <a:t>ppl</a:t>
            </a:r>
            <a:endParaRPr lang="en-US" dirty="0" smtClean="0"/>
          </a:p>
          <a:p>
            <a:pPr lvl="2"/>
            <a:r>
              <a:rPr lang="en-US" dirty="0" smtClean="0"/>
              <a:t>Ex: marriage, driving, traffic, education</a:t>
            </a:r>
          </a:p>
          <a:p>
            <a:pPr lvl="1"/>
            <a:r>
              <a:rPr lang="en-US" dirty="0" smtClean="0"/>
              <a:t>Conduct all elections</a:t>
            </a:r>
          </a:p>
          <a:p>
            <a:pPr lvl="1"/>
            <a:r>
              <a:rPr lang="en-US" dirty="0" smtClean="0"/>
              <a:t>control over </a:t>
            </a:r>
            <a:r>
              <a:rPr lang="en-US" dirty="0" err="1" smtClean="0"/>
              <a:t>govts</a:t>
            </a:r>
            <a:r>
              <a:rPr lang="en-US" dirty="0" smtClean="0"/>
              <a:t> in their boundaries</a:t>
            </a:r>
          </a:p>
          <a:p>
            <a:pPr lvl="2"/>
            <a:r>
              <a:rPr lang="en-US" dirty="0" smtClean="0"/>
              <a:t>Ex: districts, cities, towns, townships, etc. </a:t>
            </a:r>
          </a:p>
          <a:p>
            <a:pPr lvl="2"/>
            <a:r>
              <a:rPr lang="en-US" dirty="0" smtClean="0"/>
              <a:t>Local </a:t>
            </a:r>
            <a:r>
              <a:rPr lang="en-US" dirty="0" err="1" smtClean="0"/>
              <a:t>govts</a:t>
            </a:r>
            <a:r>
              <a:rPr lang="en-US" dirty="0" smtClean="0"/>
              <a:t> get power from the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9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Government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 powers: powers shared by state and federal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smtClean="0"/>
              <a:t>Ex: taxation</a:t>
            </a:r>
          </a:p>
          <a:p>
            <a:pPr lvl="2"/>
            <a:r>
              <a:rPr lang="en-US" dirty="0" smtClean="0"/>
              <a:t>National = federal income tax</a:t>
            </a:r>
          </a:p>
          <a:p>
            <a:pPr lvl="2"/>
            <a:r>
              <a:rPr lang="en-US" dirty="0" smtClean="0"/>
              <a:t>State = sales tax, income tax, property tax</a:t>
            </a:r>
          </a:p>
          <a:p>
            <a:pPr lvl="1"/>
            <a:r>
              <a:rPr lang="en-US" dirty="0" smtClean="0"/>
              <a:t>Ex: making &amp; enforcing laws </a:t>
            </a:r>
          </a:p>
          <a:p>
            <a:pPr lvl="2"/>
            <a:r>
              <a:rPr lang="en-US" dirty="0" smtClean="0"/>
              <a:t>States have police forces to help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114800"/>
            <a:ext cx="1537855" cy="19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state has own constitution </a:t>
            </a:r>
          </a:p>
          <a:p>
            <a:r>
              <a:rPr lang="en-US" dirty="0" smtClean="0"/>
              <a:t>Usually contain:</a:t>
            </a:r>
          </a:p>
          <a:p>
            <a:pPr lvl="1"/>
            <a:r>
              <a:rPr lang="en-US" dirty="0" smtClean="0"/>
              <a:t>Preamble</a:t>
            </a:r>
          </a:p>
          <a:p>
            <a:pPr lvl="1"/>
            <a:r>
              <a:rPr lang="en-US" dirty="0" smtClean="0"/>
              <a:t>Bill of rights</a:t>
            </a:r>
          </a:p>
          <a:p>
            <a:r>
              <a:rPr lang="en-US" dirty="0" smtClean="0"/>
              <a:t>Longer &amp; more detailed than                                                              US Constitution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828800"/>
            <a:ext cx="1828800" cy="2883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237231"/>
            <a:ext cx="1981200" cy="159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5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Federal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work together &amp; with the federal </a:t>
            </a:r>
            <a:r>
              <a:rPr lang="en-US" dirty="0" err="1" smtClean="0"/>
              <a:t>govt</a:t>
            </a:r>
            <a:endParaRPr lang="en-US" dirty="0" smtClean="0"/>
          </a:p>
          <a:p>
            <a:r>
              <a:rPr lang="en-US" dirty="0" smtClean="0"/>
              <a:t>States work together:</a:t>
            </a:r>
            <a:r>
              <a:rPr lang="en-US" dirty="0"/>
              <a:t> </a:t>
            </a:r>
            <a:r>
              <a:rPr lang="en-US" dirty="0" smtClean="0"/>
              <a:t>Article 4:</a:t>
            </a:r>
          </a:p>
          <a:p>
            <a:pPr lvl="1"/>
            <a:r>
              <a:rPr lang="en-US" dirty="0" smtClean="0"/>
              <a:t>Full faith and credit clause – each state will accept decisions of courts in other states</a:t>
            </a:r>
          </a:p>
          <a:p>
            <a:pPr lvl="2"/>
            <a:r>
              <a:rPr lang="en-US" dirty="0" smtClean="0"/>
              <a:t>Ex: marriage certificates, birth certificates, wills, contracts</a:t>
            </a:r>
          </a:p>
        </p:txBody>
      </p:sp>
    </p:spTree>
    <p:extLst>
      <p:ext uri="{BB962C8B-B14F-4D97-AF65-F5344CB8AC3E}">
        <p14:creationId xmlns:p14="http://schemas.microsoft.com/office/powerpoint/2010/main" val="351778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Federal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work together: Article 4:</a:t>
            </a:r>
          </a:p>
          <a:p>
            <a:pPr lvl="1"/>
            <a:r>
              <a:rPr lang="en-US" dirty="0" smtClean="0"/>
              <a:t>Extradition: returning fugitives to the state where the crime was committed </a:t>
            </a:r>
          </a:p>
          <a:p>
            <a:pPr lvl="2"/>
            <a:r>
              <a:rPr lang="en-US" dirty="0" smtClean="0"/>
              <a:t>A person cannot get away with a                                                        crime by fleeing to another state</a:t>
            </a:r>
          </a:p>
          <a:p>
            <a:pPr lvl="1"/>
            <a:r>
              <a:rPr lang="en-US" dirty="0" smtClean="0"/>
              <a:t>Inter-state projects</a:t>
            </a:r>
          </a:p>
          <a:p>
            <a:pPr lvl="2"/>
            <a:r>
              <a:rPr lang="en-US" dirty="0" smtClean="0"/>
              <a:t>Bridges, pollution reduction</a:t>
            </a:r>
          </a:p>
          <a:p>
            <a:pPr lvl="3"/>
            <a:r>
              <a:rPr lang="en-US" dirty="0" smtClean="0"/>
              <a:t>Ex: Hoover Dam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19400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7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Federal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work with the federal government:</a:t>
            </a:r>
          </a:p>
          <a:p>
            <a:pPr lvl="1"/>
            <a:r>
              <a:rPr lang="en-US" dirty="0" smtClean="0"/>
              <a:t>Work together to share costs of providing services</a:t>
            </a:r>
          </a:p>
          <a:p>
            <a:pPr lvl="2"/>
            <a:r>
              <a:rPr lang="en-US" dirty="0" smtClean="0"/>
              <a:t>Ex: build highways, help the unemployed, help </a:t>
            </a:r>
            <a:r>
              <a:rPr lang="en-US" dirty="0" err="1" smtClean="0"/>
              <a:t>ppl</a:t>
            </a:r>
            <a:r>
              <a:rPr lang="en-US" dirty="0" smtClean="0"/>
              <a:t> with low income, conserve natural resources</a:t>
            </a:r>
          </a:p>
          <a:p>
            <a:pPr lvl="1"/>
            <a:r>
              <a:rPr lang="en-US" dirty="0" smtClean="0"/>
              <a:t>Cooperation in times of crisis</a:t>
            </a:r>
          </a:p>
          <a:p>
            <a:pPr lvl="2"/>
            <a:r>
              <a:rPr lang="en-US" dirty="0" smtClean="0"/>
              <a:t>Ex: natural disasters, 9/11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267200"/>
            <a:ext cx="3771900" cy="243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3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266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Unit 3: States &amp; NC</vt:lpstr>
      <vt:lpstr>State Governments</vt:lpstr>
      <vt:lpstr>State Government Powers</vt:lpstr>
      <vt:lpstr>State Constitutions</vt:lpstr>
      <vt:lpstr>Our Federal System</vt:lpstr>
      <vt:lpstr>Our Federal System</vt:lpstr>
      <vt:lpstr>Our Federal System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Goal/Unit 3: North Carolina</dc:title>
  <dc:creator>Whitney</dc:creator>
  <cp:lastModifiedBy>Dobbs</cp:lastModifiedBy>
  <cp:revision>37</cp:revision>
  <dcterms:created xsi:type="dcterms:W3CDTF">2012-10-02T01:30:56Z</dcterms:created>
  <dcterms:modified xsi:type="dcterms:W3CDTF">2013-09-20T20:07:17Z</dcterms:modified>
</cp:coreProperties>
</file>