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36C-DC1C-477F-BFE6-4B9311D60A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FFF6B437-CB61-45F1-BBA2-68D22302C34B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36C-DC1C-477F-BFE6-4B9311D60A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B437-CB61-45F1-BBA2-68D22302C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36C-DC1C-477F-BFE6-4B9311D60A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FFF6B437-CB61-45F1-BBA2-68D22302C3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36C-DC1C-477F-BFE6-4B9311D60A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B437-CB61-45F1-BBA2-68D22302C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36C-DC1C-477F-BFE6-4B9311D60A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FFF6B437-CB61-45F1-BBA2-68D22302C34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36C-DC1C-477F-BFE6-4B9311D60A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B437-CB61-45F1-BBA2-68D22302C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36C-DC1C-477F-BFE6-4B9311D60A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B437-CB61-45F1-BBA2-68D22302C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36C-DC1C-477F-BFE6-4B9311D60A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B437-CB61-45F1-BBA2-68D22302C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36C-DC1C-477F-BFE6-4B9311D60A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B437-CB61-45F1-BBA2-68D22302C3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36C-DC1C-477F-BFE6-4B9311D60A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B437-CB61-45F1-BBA2-68D22302C3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436C-DC1C-477F-BFE6-4B9311D60A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6B437-CB61-45F1-BBA2-68D22302C3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A3436C-DC1C-477F-BFE6-4B9311D60AA4}" type="datetimeFigureOut">
              <a:rPr lang="en-US" smtClean="0"/>
              <a:t>2/28/2014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FF6B437-CB61-45F1-BBA2-68D22302C3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Unit </a:t>
            </a:r>
            <a:r>
              <a:rPr lang="en-US" sz="5400" smtClean="0"/>
              <a:t>3: State &amp; NC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Taxes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873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important to participate in </a:t>
            </a:r>
            <a:r>
              <a:rPr lang="en-US" dirty="0" err="1" smtClean="0"/>
              <a:t>govt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We help to support the </a:t>
            </a:r>
            <a:r>
              <a:rPr lang="en-US" dirty="0" err="1" smtClean="0"/>
              <a:t>govt</a:t>
            </a:r>
            <a:r>
              <a:rPr lang="en-US" dirty="0" smtClean="0"/>
              <a:t> by paying taxes</a:t>
            </a:r>
          </a:p>
          <a:p>
            <a:pPr lvl="1"/>
            <a:r>
              <a:rPr lang="en-US" dirty="0" smtClean="0"/>
              <a:t>Receive services as a result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247463"/>
              </p:ext>
            </p:extLst>
          </p:nvPr>
        </p:nvGraphicFramePr>
        <p:xfrm>
          <a:off x="1447800" y="2971800"/>
          <a:ext cx="6096000" cy="3032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76400"/>
                <a:gridCol w="4419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Property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 on real estate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Corporate</a:t>
                      </a:r>
                      <a:r>
                        <a:rPr lang="en-US" baseline="0" dirty="0" smtClean="0"/>
                        <a:t> Income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 on the profits of businesses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 Income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 on individual earnings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Sales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 on sale of most</a:t>
                      </a:r>
                      <a:r>
                        <a:rPr lang="en-US" baseline="0" dirty="0" smtClean="0"/>
                        <a:t> goods &amp; services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Estate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Tax on estate of someone who died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Excise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Tax on production or</a:t>
                      </a:r>
                      <a:r>
                        <a:rPr lang="en-US" baseline="0" dirty="0" smtClean="0"/>
                        <a:t> sale of certain goods &amp; services (beer/wine, gas, cigs, pop…)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572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Pay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States gain revenue ($) from </a:t>
            </a:r>
            <a:r>
              <a:rPr lang="en-US" dirty="0" err="1" smtClean="0"/>
              <a:t>ppl</a:t>
            </a:r>
            <a:r>
              <a:rPr lang="en-US" dirty="0" smtClean="0"/>
              <a:t> in other ways</a:t>
            </a:r>
          </a:p>
          <a:p>
            <a:pPr lvl="1"/>
            <a:r>
              <a:rPr lang="en-US" dirty="0" smtClean="0"/>
              <a:t>Fines, licenses, permits, user fees, disposal fees (leaving trash)</a:t>
            </a:r>
          </a:p>
          <a:p>
            <a:r>
              <a:rPr lang="en-US" dirty="0" smtClean="0"/>
              <a:t>States also get $ from fed </a:t>
            </a:r>
            <a:r>
              <a:rPr lang="en-US" dirty="0" err="1" smtClean="0"/>
              <a:t>govt</a:t>
            </a:r>
            <a:endParaRPr lang="en-US" dirty="0" smtClean="0"/>
          </a:p>
          <a:p>
            <a:pPr lvl="1"/>
            <a:r>
              <a:rPr lang="en-US" dirty="0" smtClean="0"/>
              <a:t>Usually grants that don’t have to be repaid</a:t>
            </a:r>
          </a:p>
          <a:p>
            <a:r>
              <a:rPr lang="en-US" dirty="0" smtClean="0"/>
              <a:t>Intergovernmental revenue - $ from local, state, &amp; </a:t>
            </a:r>
            <a:r>
              <a:rPr lang="en-US" dirty="0" err="1" smtClean="0"/>
              <a:t>govt</a:t>
            </a:r>
            <a:r>
              <a:rPr lang="en-US" dirty="0" smtClean="0"/>
              <a:t>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356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Benefits &amp; Consequences of Freedom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Benefits:</a:t>
            </a:r>
          </a:p>
          <a:p>
            <a:pPr lvl="1"/>
            <a:r>
              <a:rPr lang="en-US" dirty="0" smtClean="0"/>
              <a:t>Self-determination: </a:t>
            </a:r>
            <a:r>
              <a:rPr lang="en-US" dirty="0" err="1" smtClean="0"/>
              <a:t>ppl</a:t>
            </a:r>
            <a:r>
              <a:rPr lang="en-US" dirty="0" smtClean="0"/>
              <a:t> can work for &amp; live the lives they want</a:t>
            </a:r>
          </a:p>
          <a:p>
            <a:pPr lvl="1"/>
            <a:r>
              <a:rPr lang="en-US" dirty="0" smtClean="0"/>
              <a:t>Ability to make choices: </a:t>
            </a:r>
          </a:p>
          <a:p>
            <a:pPr lvl="2"/>
            <a:r>
              <a:rPr lang="en-US" dirty="0" smtClean="0"/>
              <a:t>Political choices &amp; political activism</a:t>
            </a:r>
          </a:p>
          <a:p>
            <a:pPr lvl="2"/>
            <a:r>
              <a:rPr lang="en-US" dirty="0" smtClean="0"/>
              <a:t>Economic choices – determine socioeconomic status</a:t>
            </a:r>
          </a:p>
          <a:p>
            <a:pPr lvl="2"/>
            <a:r>
              <a:rPr lang="en-US" dirty="0" smtClean="0"/>
              <a:t>Legal choices – to obey the law &amp; take legal action</a:t>
            </a:r>
          </a:p>
          <a:p>
            <a:pPr lvl="1"/>
            <a:r>
              <a:rPr lang="en-US" dirty="0" smtClean="0"/>
              <a:t>Justice</a:t>
            </a:r>
          </a:p>
          <a:p>
            <a:r>
              <a:rPr lang="en-US" dirty="0"/>
              <a:t>Consequences:</a:t>
            </a:r>
          </a:p>
          <a:p>
            <a:pPr lvl="1"/>
            <a:r>
              <a:rPr lang="en-US" dirty="0"/>
              <a:t>“Freedom is not free”</a:t>
            </a:r>
          </a:p>
          <a:p>
            <a:pPr lvl="1"/>
            <a:r>
              <a:rPr lang="en-US" dirty="0"/>
              <a:t>Accountability &amp; responsibility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1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Citizens can affect public policy by being active in </a:t>
            </a:r>
            <a:r>
              <a:rPr lang="en-US" dirty="0" err="1" smtClean="0"/>
              <a:t>govt</a:t>
            </a:r>
            <a:r>
              <a:rPr lang="en-US" dirty="0" smtClean="0"/>
              <a:t> &amp; being informed</a:t>
            </a:r>
          </a:p>
          <a:p>
            <a:pPr lvl="1"/>
            <a:r>
              <a:rPr lang="en-US" dirty="0" smtClean="0"/>
              <a:t>Voting</a:t>
            </a:r>
          </a:p>
          <a:p>
            <a:pPr lvl="1"/>
            <a:r>
              <a:rPr lang="en-US" dirty="0" smtClean="0"/>
              <a:t>Local initiative – begin a movement to pass a law</a:t>
            </a:r>
          </a:p>
          <a:p>
            <a:pPr lvl="2"/>
            <a:r>
              <a:rPr lang="en-US" dirty="0" smtClean="0"/>
              <a:t>Petition</a:t>
            </a:r>
          </a:p>
          <a:p>
            <a:pPr lvl="1"/>
            <a:r>
              <a:rPr lang="en-US" dirty="0" smtClean="0"/>
              <a:t>Referendum – form of initiative; having the </a:t>
            </a:r>
            <a:r>
              <a:rPr lang="en-US" dirty="0" err="1" smtClean="0"/>
              <a:t>ppl</a:t>
            </a:r>
            <a:r>
              <a:rPr lang="en-US" dirty="0" smtClean="0"/>
              <a:t> vote on a law</a:t>
            </a:r>
          </a:p>
          <a:p>
            <a:pPr lvl="1"/>
            <a:r>
              <a:rPr lang="en-US" dirty="0" smtClean="0"/>
              <a:t>Recall elections – way to remove elected officials if </a:t>
            </a:r>
            <a:r>
              <a:rPr lang="en-US" dirty="0" err="1" smtClean="0"/>
              <a:t>ppl</a:t>
            </a:r>
            <a:r>
              <a:rPr lang="en-US" dirty="0" smtClean="0"/>
              <a:t> are not satisfied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11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Being Informed &amp; Knowing the Law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informed citizenry is </a:t>
            </a:r>
            <a:r>
              <a:rPr lang="en-US" dirty="0" err="1" smtClean="0"/>
              <a:t>impt</a:t>
            </a:r>
            <a:r>
              <a:rPr lang="en-US" dirty="0" smtClean="0"/>
              <a:t> to democracy</a:t>
            </a:r>
          </a:p>
          <a:p>
            <a:r>
              <a:rPr lang="en-US" dirty="0" err="1" smtClean="0"/>
              <a:t>Ppl</a:t>
            </a:r>
            <a:r>
              <a:rPr lang="en-US" dirty="0" smtClean="0"/>
              <a:t> need to know the law – “Ignorance of the law is no excuse”</a:t>
            </a:r>
          </a:p>
          <a:p>
            <a:r>
              <a:rPr lang="en-US" dirty="0" smtClean="0"/>
              <a:t>Ways to be/keep informed:</a:t>
            </a:r>
          </a:p>
          <a:p>
            <a:pPr lvl="1"/>
            <a:r>
              <a:rPr lang="en-US" dirty="0" smtClean="0"/>
              <a:t>Town meetings – any meeting of a local/municipal body</a:t>
            </a:r>
          </a:p>
          <a:p>
            <a:pPr lvl="1"/>
            <a:r>
              <a:rPr lang="en-US" dirty="0" smtClean="0"/>
              <a:t>Public forums</a:t>
            </a:r>
          </a:p>
          <a:p>
            <a:pPr lvl="1"/>
            <a:r>
              <a:rPr lang="en-US" dirty="0" smtClean="0"/>
              <a:t>Public hearings </a:t>
            </a:r>
          </a:p>
        </p:txBody>
      </p:sp>
    </p:spTree>
    <p:extLst>
      <p:ext uri="{BB962C8B-B14F-4D97-AF65-F5344CB8AC3E}">
        <p14:creationId xmlns:p14="http://schemas.microsoft.com/office/powerpoint/2010/main" val="4066580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Decatur</Template>
  <TotalTime>36</TotalTime>
  <Words>304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Decatur</vt:lpstr>
      <vt:lpstr>Unit 3: State &amp; NC</vt:lpstr>
      <vt:lpstr>What We Pay</vt:lpstr>
      <vt:lpstr>What We Pay</vt:lpstr>
      <vt:lpstr>Benefits &amp; Consequences of Freedom</vt:lpstr>
      <vt:lpstr>Public Policy</vt:lpstr>
      <vt:lpstr>Being Informed &amp; Knowing the Law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4: Democracy &amp; Citizenship</dc:title>
  <dc:creator>Whitney</dc:creator>
  <cp:lastModifiedBy>Dobbs</cp:lastModifiedBy>
  <cp:revision>15</cp:revision>
  <dcterms:created xsi:type="dcterms:W3CDTF">2013-03-18T00:24:46Z</dcterms:created>
  <dcterms:modified xsi:type="dcterms:W3CDTF">2014-02-28T12:54:02Z</dcterms:modified>
</cp:coreProperties>
</file>