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65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FC77B53-7B5B-4F2A-B723-E59735753CE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B53-7B5B-4F2A-B723-E59735753CE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FC77B53-7B5B-4F2A-B723-E59735753CE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9F9D3E-6073-4B30-B497-D67650EA6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Unit 4: </a:t>
            </a:r>
            <a:r>
              <a:rPr lang="en-US" dirty="0" smtClean="0"/>
              <a:t>Law &amp; the </a:t>
            </a:r>
            <a:r>
              <a:rPr lang="en-US" smtClean="0"/>
              <a:t>Legal Sys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Crime in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24744" cy="951464"/>
          </a:xfrm>
        </p:spPr>
        <p:txBody>
          <a:bodyPr/>
          <a:lstStyle/>
          <a:p>
            <a:r>
              <a:rPr lang="en-US" dirty="0" smtClean="0"/>
              <a:t>Types of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3775229"/>
          </a:xfrm>
        </p:spPr>
        <p:txBody>
          <a:bodyPr/>
          <a:lstStyle/>
          <a:p>
            <a:r>
              <a:rPr lang="en-US" dirty="0" smtClean="0"/>
              <a:t>Crime = act that breaks law &amp; has                                punishment</a:t>
            </a:r>
          </a:p>
          <a:p>
            <a:r>
              <a:rPr lang="en-US" dirty="0" smtClean="0"/>
              <a:t>Criminal = person who commits crimes</a:t>
            </a:r>
          </a:p>
          <a:p>
            <a:r>
              <a:rPr lang="en-US" dirty="0" smtClean="0"/>
              <a:t>Felonies = serious crimes</a:t>
            </a:r>
          </a:p>
          <a:p>
            <a:r>
              <a:rPr lang="en-US" dirty="0" smtClean="0"/>
              <a:t>Misdemeanors = less serious crimes</a:t>
            </a:r>
          </a:p>
          <a:p>
            <a:r>
              <a:rPr lang="en-US" dirty="0" smtClean="0"/>
              <a:t>5 main types of crime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799"/>
            <a:ext cx="208987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80" y="13855"/>
            <a:ext cx="3287509" cy="154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45" y="1994059"/>
            <a:ext cx="2952581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" b="9497"/>
          <a:stretch/>
        </p:blipFill>
        <p:spPr bwMode="auto">
          <a:xfrm>
            <a:off x="13855" y="4668011"/>
            <a:ext cx="2438400" cy="15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00" b="14500"/>
          <a:stretch/>
        </p:blipFill>
        <p:spPr bwMode="auto">
          <a:xfrm>
            <a:off x="5878180" y="4376727"/>
            <a:ext cx="3013798" cy="214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828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351" y="153436"/>
            <a:ext cx="7024744" cy="722864"/>
          </a:xfrm>
        </p:spPr>
        <p:txBody>
          <a:bodyPr/>
          <a:lstStyle/>
          <a:p>
            <a:r>
              <a:rPr lang="en-US" dirty="0" smtClean="0"/>
              <a:t>Types of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28835"/>
            <a:ext cx="8001000" cy="4232429"/>
          </a:xfrm>
        </p:spPr>
        <p:txBody>
          <a:bodyPr/>
          <a:lstStyle/>
          <a:p>
            <a:r>
              <a:rPr lang="en-US" dirty="0" smtClean="0"/>
              <a:t>Crimes against persons: violent crimes w/ force or threat of force</a:t>
            </a:r>
          </a:p>
          <a:p>
            <a:pPr lvl="1"/>
            <a:r>
              <a:rPr lang="en-US" dirty="0" smtClean="0"/>
              <a:t>Murder/Rape/Aggravated assault (most common)</a:t>
            </a:r>
          </a:p>
          <a:p>
            <a:pPr lvl="1"/>
            <a:r>
              <a:rPr lang="en-US" dirty="0" smtClean="0"/>
              <a:t>Hate crimes </a:t>
            </a:r>
            <a:r>
              <a:rPr lang="en-US" dirty="0"/>
              <a:t>– violent crimes </a:t>
            </a:r>
            <a:r>
              <a:rPr lang="en-US" dirty="0" err="1" smtClean="0"/>
              <a:t>bc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prejudice</a:t>
            </a:r>
          </a:p>
          <a:p>
            <a:r>
              <a:rPr lang="en-US" dirty="0"/>
              <a:t>Crime against property: stealing/destroying</a:t>
            </a:r>
          </a:p>
          <a:p>
            <a:pPr lvl="1"/>
            <a:r>
              <a:rPr lang="en-US" dirty="0"/>
              <a:t>Majority of crimes</a:t>
            </a:r>
          </a:p>
          <a:p>
            <a:pPr lvl="1"/>
            <a:r>
              <a:rPr lang="en-US" dirty="0" smtClean="0"/>
              <a:t>Larceny &amp; car theft/Vandalism/Arson/Robbery </a:t>
            </a:r>
            <a:r>
              <a:rPr lang="en-US" dirty="0" smtClean="0"/>
              <a:t>(</a:t>
            </a:r>
            <a:r>
              <a:rPr lang="en-US" dirty="0" err="1" smtClean="0"/>
              <a:t>ppl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2000"/>
            <a:ext cx="2175790" cy="1447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14548"/>
            <a:ext cx="256040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598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024744" cy="914400"/>
          </a:xfrm>
        </p:spPr>
        <p:txBody>
          <a:bodyPr/>
          <a:lstStyle/>
          <a:p>
            <a:r>
              <a:rPr lang="en-US" dirty="0" smtClean="0"/>
              <a:t>Types of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Victimless – other </a:t>
            </a:r>
            <a:r>
              <a:rPr lang="en-US" dirty="0" err="1" smtClean="0"/>
              <a:t>ppls</a:t>
            </a:r>
            <a:r>
              <a:rPr lang="en-US" dirty="0" smtClean="0"/>
              <a:t> rights not violated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llegal gambling/drugs </a:t>
            </a:r>
          </a:p>
          <a:p>
            <a:r>
              <a:rPr lang="en-US" dirty="0" smtClean="0"/>
              <a:t>White-collar – committed in their work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raud, embezzlement, cybercrime, identity theft…</a:t>
            </a:r>
          </a:p>
          <a:p>
            <a:r>
              <a:rPr lang="en-US" dirty="0" smtClean="0"/>
              <a:t>Organized – group of career criminals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ambling, drugs, prostitution</a:t>
            </a:r>
          </a:p>
          <a:p>
            <a:pPr lvl="1"/>
            <a:r>
              <a:rPr lang="en-US" dirty="0" smtClean="0"/>
              <a:t>Threats of violence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5908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11542"/>
            <a:ext cx="30416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513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24744" cy="799064"/>
          </a:xfrm>
        </p:spPr>
        <p:txBody>
          <a:bodyPr/>
          <a:lstStyle/>
          <a:p>
            <a:r>
              <a:rPr lang="en-US" dirty="0" smtClean="0"/>
              <a:t>Causes &amp; Fighting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Poverty/Unemployment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rug use/Addiction</a:t>
            </a:r>
          </a:p>
          <a:p>
            <a:pPr lvl="1"/>
            <a:r>
              <a:rPr lang="en-US" dirty="0" smtClean="0"/>
              <a:t>Permissive society: kids w/out rules</a:t>
            </a:r>
          </a:p>
          <a:p>
            <a:pPr lvl="1"/>
            <a:r>
              <a:rPr lang="en-US" dirty="0" smtClean="0"/>
              <a:t>Urbanization</a:t>
            </a:r>
          </a:p>
          <a:p>
            <a:pPr lvl="1"/>
            <a:r>
              <a:rPr lang="en-US" dirty="0" smtClean="0"/>
              <a:t>Other: technology, social change, education, lack of $ in </a:t>
            </a:r>
            <a:r>
              <a:rPr lang="en-US" dirty="0" err="1" smtClean="0"/>
              <a:t>govt</a:t>
            </a:r>
            <a:endParaRPr lang="en-US" dirty="0" smtClean="0"/>
          </a:p>
          <a:p>
            <a:r>
              <a:rPr lang="en-US" dirty="0" smtClean="0"/>
              <a:t>Fighting/Preventing Crime</a:t>
            </a:r>
          </a:p>
          <a:p>
            <a:pPr lvl="1"/>
            <a:r>
              <a:rPr lang="en-US" dirty="0"/>
              <a:t>1994 – National crime bill passed</a:t>
            </a:r>
          </a:p>
          <a:p>
            <a:pPr lvl="2"/>
            <a:r>
              <a:rPr lang="en-US" dirty="0"/>
              <a:t>Tougher sentences</a:t>
            </a:r>
          </a:p>
          <a:p>
            <a:pPr lvl="2"/>
            <a:r>
              <a:rPr lang="en-US" dirty="0"/>
              <a:t>$ for new jails &amp; more police</a:t>
            </a:r>
          </a:p>
          <a:p>
            <a:pPr lvl="1"/>
            <a:r>
              <a:rPr lang="en-US" dirty="0"/>
              <a:t>Crime </a:t>
            </a:r>
            <a:r>
              <a:rPr lang="en-US" dirty="0" smtClean="0"/>
              <a:t>prevention taught </a:t>
            </a:r>
            <a:r>
              <a:rPr lang="en-US" dirty="0"/>
              <a:t>in schools</a:t>
            </a:r>
          </a:p>
          <a:p>
            <a:pPr lvl="1"/>
            <a:r>
              <a:rPr lang="en-US" dirty="0"/>
              <a:t>Citizens can help </a:t>
            </a:r>
            <a:r>
              <a:rPr lang="en-US" dirty="0" smtClean="0"/>
              <a:t>fight </a:t>
            </a:r>
            <a:r>
              <a:rPr lang="en-US" dirty="0"/>
              <a:t>crime</a:t>
            </a:r>
          </a:p>
          <a:p>
            <a:pPr lvl="2"/>
            <a:r>
              <a:rPr lang="en-US" dirty="0"/>
              <a:t>How????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4846060"/>
            <a:ext cx="300513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0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234</TotalTime>
  <Words>188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Unit 4: Law &amp; the Legal Sys</vt:lpstr>
      <vt:lpstr>Types of Crime</vt:lpstr>
      <vt:lpstr>Types of Crime</vt:lpstr>
      <vt:lpstr>Types of Crime</vt:lpstr>
      <vt:lpstr>Causes &amp; Fighting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5: The Judicial System</dc:title>
  <dc:creator>Whitney</dc:creator>
  <cp:lastModifiedBy>Whitney</cp:lastModifiedBy>
  <cp:revision>49</cp:revision>
  <dcterms:created xsi:type="dcterms:W3CDTF">2012-10-31T02:34:30Z</dcterms:created>
  <dcterms:modified xsi:type="dcterms:W3CDTF">2015-10-07T03:08:10Z</dcterms:modified>
</cp:coreProperties>
</file>