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62899B-154D-465A-ADBE-712C0956856D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7A45D4-283A-4357-8F09-844918EB0F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6: Review, Competition &amp;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 18+ are eligible to vote</a:t>
            </a:r>
          </a:p>
          <a:p>
            <a:r>
              <a:rPr lang="en-US" dirty="0" smtClean="0"/>
              <a:t>Can’t be denied right to vote based on </a:t>
            </a:r>
          </a:p>
          <a:p>
            <a:pPr lvl="1"/>
            <a:r>
              <a:rPr lang="en-US" dirty="0" smtClean="0"/>
              <a:t>Race, color, or </a:t>
            </a:r>
            <a:r>
              <a:rPr lang="en-US" dirty="0" err="1" smtClean="0"/>
              <a:t>sexMust</a:t>
            </a:r>
            <a:r>
              <a:rPr lang="en-US" dirty="0" smtClean="0"/>
              <a:t> register to vote</a:t>
            </a:r>
          </a:p>
          <a:p>
            <a:r>
              <a:rPr lang="en-US" dirty="0" err="1" smtClean="0"/>
              <a:t>Ppl</a:t>
            </a:r>
            <a:r>
              <a:rPr lang="en-US" dirty="0" smtClean="0"/>
              <a:t> register as member of PP or as independent voter – not member of a PP</a:t>
            </a:r>
          </a:p>
          <a:p>
            <a:r>
              <a:rPr lang="en-US" dirty="0" smtClean="0"/>
              <a:t>Voting straight ticket – vote for all candidates of one party</a:t>
            </a:r>
          </a:p>
          <a:p>
            <a:r>
              <a:rPr lang="en-US" dirty="0" smtClean="0"/>
              <a:t>Voting split ticket – vote for diff PPs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440019"/>
            <a:ext cx="1582880" cy="14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5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830387"/>
            <a:ext cx="4991100" cy="4248150"/>
          </a:xfrm>
        </p:spPr>
      </p:pic>
    </p:spTree>
    <p:extLst>
      <p:ext uri="{BB962C8B-B14F-4D97-AF65-F5344CB8AC3E}">
        <p14:creationId xmlns:p14="http://schemas.microsoft.com/office/powerpoint/2010/main" val="15132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issues: taxation, </a:t>
            </a:r>
            <a:r>
              <a:rPr lang="en-US" dirty="0" err="1" smtClean="0"/>
              <a:t>unemp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underemp</a:t>
            </a:r>
            <a:r>
              <a:rPr lang="en-US" dirty="0" smtClean="0"/>
              <a:t>, </a:t>
            </a:r>
            <a:r>
              <a:rPr lang="en-US" dirty="0" smtClean="0"/>
              <a:t>poverty, aging pop, immigration, </a:t>
            </a:r>
            <a:r>
              <a:rPr lang="en-US" dirty="0" smtClean="0"/>
              <a:t>pollution</a:t>
            </a:r>
          </a:p>
          <a:p>
            <a:r>
              <a:rPr lang="en-US" dirty="0" smtClean="0"/>
              <a:t>Taxes: </a:t>
            </a:r>
          </a:p>
          <a:p>
            <a:pPr lvl="1"/>
            <a:r>
              <a:rPr lang="en-US" dirty="0" smtClean="0"/>
              <a:t>Progressive – wealthy pay more</a:t>
            </a:r>
          </a:p>
          <a:p>
            <a:pPr lvl="1"/>
            <a:r>
              <a:rPr lang="en-US" dirty="0" smtClean="0"/>
              <a:t>Regressive – low income pay more</a:t>
            </a:r>
          </a:p>
          <a:p>
            <a:pPr lvl="1"/>
            <a:r>
              <a:rPr lang="en-US" dirty="0" smtClean="0"/>
              <a:t>Proportional – equal </a:t>
            </a:r>
            <a:r>
              <a:rPr lang="en-US" smtClean="0"/>
              <a:t>% for all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pathy = lack of interest</a:t>
            </a:r>
          </a:p>
          <a:p>
            <a:r>
              <a:rPr lang="en-US" dirty="0" smtClean="0"/>
              <a:t>Resolving conflict: compromise/negotiation </a:t>
            </a:r>
          </a:p>
          <a:p>
            <a:pPr lvl="1"/>
            <a:r>
              <a:rPr lang="en-US" dirty="0" smtClean="0"/>
              <a:t>Mediation – 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smtClean="0"/>
              <a:t>help </a:t>
            </a:r>
            <a:r>
              <a:rPr lang="en-US" dirty="0" smtClean="0"/>
              <a:t>reach agreement; not forced decision</a:t>
            </a:r>
          </a:p>
          <a:p>
            <a:pPr lvl="1"/>
            <a:r>
              <a:rPr lang="en-US" dirty="0" smtClean="0"/>
              <a:t>Arbitration – 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smtClean="0"/>
              <a:t>listens </a:t>
            </a:r>
            <a:r>
              <a:rPr lang="en-US" dirty="0" smtClean="0"/>
              <a:t>&amp; makes final decision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138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Unit 6: Review, Competition &amp; Conflict</vt:lpstr>
      <vt:lpstr>Voting</vt:lpstr>
      <vt:lpstr>Checks and Balances</vt:lpstr>
      <vt:lpstr>Conflict Resolution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Review, Competition &amp; Conflict</dc:title>
  <dc:creator>Dobbs</dc:creator>
  <cp:lastModifiedBy>Whitney</cp:lastModifiedBy>
  <cp:revision>6</cp:revision>
  <dcterms:created xsi:type="dcterms:W3CDTF">2013-10-17T21:11:25Z</dcterms:created>
  <dcterms:modified xsi:type="dcterms:W3CDTF">2015-03-22T23:19:06Z</dcterms:modified>
</cp:coreProperties>
</file>