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39B40-1794-4440-856F-1B0ED8BAE2FA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9AC4C-E8D2-4C49-8348-A4120F74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5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6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3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6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3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1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3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8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0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4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4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72010-71A8-431C-9566-E907AB7A8620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</a:t>
            </a:r>
            <a:r>
              <a:rPr lang="en-US" dirty="0" smtClean="0"/>
              <a:t>7: Economics </a:t>
            </a:r>
            <a:r>
              <a:rPr lang="en-US" smtClean="0"/>
              <a:t>&amp; Choices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 Economy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18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Economic Syste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</a:t>
            </a:r>
            <a:r>
              <a:rPr lang="en-US" dirty="0" smtClean="0"/>
              <a:t>= </a:t>
            </a:r>
            <a:r>
              <a:rPr lang="en-US" dirty="0" smtClean="0"/>
              <a:t>market/mixed </a:t>
            </a:r>
            <a:r>
              <a:rPr lang="en-US" dirty="0" smtClean="0"/>
              <a:t>econ</a:t>
            </a:r>
          </a:p>
          <a:p>
            <a:pPr lvl="1"/>
            <a:r>
              <a:rPr lang="en-US" dirty="0" smtClean="0"/>
              <a:t>Market economy also called capitalism</a:t>
            </a:r>
          </a:p>
          <a:p>
            <a:r>
              <a:rPr lang="en-US" dirty="0" smtClean="0"/>
              <a:t>Has free enterprise </a:t>
            </a:r>
            <a:r>
              <a:rPr lang="en-US" dirty="0" smtClean="0"/>
              <a:t>system – comp for $ w/ little </a:t>
            </a:r>
            <a:r>
              <a:rPr lang="en-US" dirty="0" err="1" smtClean="0"/>
              <a:t>govt</a:t>
            </a:r>
            <a:r>
              <a:rPr lang="en-US" dirty="0" smtClean="0"/>
              <a:t> involvement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051301"/>
            <a:ext cx="3505200" cy="231040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51300"/>
            <a:ext cx="3352800" cy="233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02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&amp; Characteristics of the US Econ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Provide jobs</a:t>
            </a:r>
          </a:p>
          <a:p>
            <a:pPr lvl="1"/>
            <a:r>
              <a:rPr lang="en-US" dirty="0" smtClean="0"/>
              <a:t>Efficient use of resources</a:t>
            </a:r>
          </a:p>
          <a:p>
            <a:pPr lvl="1"/>
            <a:r>
              <a:rPr lang="en-US" dirty="0" err="1" smtClean="0"/>
              <a:t>Cont</a:t>
            </a:r>
            <a:r>
              <a:rPr lang="en-US" dirty="0" smtClean="0"/>
              <a:t> econ </a:t>
            </a:r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Equal access to jobs &amp; </a:t>
            </a:r>
            <a:r>
              <a:rPr lang="en-US" dirty="0" err="1" smtClean="0"/>
              <a:t>ed</a:t>
            </a:r>
            <a:endParaRPr lang="en-US" dirty="0" smtClean="0"/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Private </a:t>
            </a:r>
            <a:r>
              <a:rPr lang="en-US" dirty="0" smtClean="0"/>
              <a:t>prop</a:t>
            </a:r>
            <a:endParaRPr lang="en-US" dirty="0" smtClean="0"/>
          </a:p>
          <a:p>
            <a:pPr lvl="1"/>
            <a:r>
              <a:rPr lang="en-US" dirty="0" smtClean="0"/>
              <a:t>Profit incentive</a:t>
            </a:r>
          </a:p>
          <a:p>
            <a:pPr lvl="1"/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Freedom of choice</a:t>
            </a:r>
          </a:p>
          <a:p>
            <a:pPr lvl="1"/>
            <a:r>
              <a:rPr lang="en-US" dirty="0" smtClean="0"/>
              <a:t>Limited </a:t>
            </a:r>
            <a:r>
              <a:rPr lang="en-US" dirty="0" err="1" smtClean="0"/>
              <a:t>govt</a:t>
            </a:r>
            <a:r>
              <a:rPr lang="en-US" dirty="0" smtClean="0"/>
              <a:t> involvement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524000"/>
            <a:ext cx="2243667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85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 Smith’s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“Wealth of Nations”</a:t>
            </a:r>
          </a:p>
          <a:p>
            <a:pPr lvl="1"/>
            <a:r>
              <a:rPr lang="en-US" dirty="0" smtClean="0"/>
              <a:t>Gave</a:t>
            </a:r>
            <a:r>
              <a:rPr lang="en-US" dirty="0" smtClean="0"/>
              <a:t> </a:t>
            </a:r>
            <a:r>
              <a:rPr lang="en-US" dirty="0" smtClean="0"/>
              <a:t>basic outline of econ theories in market </a:t>
            </a:r>
            <a:r>
              <a:rPr lang="en-US" dirty="0" smtClean="0"/>
              <a:t>econ</a:t>
            </a:r>
            <a:endParaRPr lang="en-US" dirty="0" smtClean="0"/>
          </a:p>
          <a:p>
            <a:pPr lvl="1"/>
            <a:r>
              <a:rPr lang="en-US" dirty="0" smtClean="0"/>
              <a:t>Invisible hand: supply, demand, </a:t>
            </a:r>
            <a:r>
              <a:rPr lang="en-US" dirty="0" smtClean="0"/>
              <a:t>comp </a:t>
            </a:r>
            <a:r>
              <a:rPr lang="en-US" dirty="0" smtClean="0"/>
              <a:t>will </a:t>
            </a:r>
            <a:r>
              <a:rPr lang="en-US" dirty="0" smtClean="0"/>
              <a:t> regulate </a:t>
            </a:r>
            <a:r>
              <a:rPr lang="en-US" dirty="0" smtClean="0"/>
              <a:t>free market</a:t>
            </a:r>
          </a:p>
          <a:p>
            <a:pPr lvl="1"/>
            <a:r>
              <a:rPr lang="en-US" dirty="0" smtClean="0"/>
              <a:t>Laissez Faire: </a:t>
            </a:r>
            <a:r>
              <a:rPr lang="en-US" dirty="0" err="1" smtClean="0"/>
              <a:t>govt</a:t>
            </a:r>
            <a:r>
              <a:rPr lang="en-US" dirty="0" smtClean="0"/>
              <a:t> shouldn’t interfere                     w/ </a:t>
            </a:r>
            <a:r>
              <a:rPr lang="en-US" dirty="0" smtClean="0"/>
              <a:t>economy</a:t>
            </a:r>
          </a:p>
          <a:p>
            <a:pPr lvl="2"/>
            <a:r>
              <a:rPr lang="en-US" dirty="0" smtClean="0"/>
              <a:t>Hands off approach; laid back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114800"/>
            <a:ext cx="1973961" cy="224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5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Circular Flow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6" descr="IWT04L02ol01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72590"/>
            <a:ext cx="7086600" cy="535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4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117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Unit 7: Economics &amp; Choices</vt:lpstr>
      <vt:lpstr>US Economic System</vt:lpstr>
      <vt:lpstr>Goals &amp; Characteristics of the US Econ</vt:lpstr>
      <vt:lpstr>Adam Smith’s Ideas</vt:lpstr>
      <vt:lpstr>Circular Flow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Goal/Unit 8: The United States Economy</dc:title>
  <dc:creator>Whitney</dc:creator>
  <cp:lastModifiedBy>Whitney</cp:lastModifiedBy>
  <cp:revision>27</cp:revision>
  <cp:lastPrinted>2012-11-25T23:14:01Z</cp:lastPrinted>
  <dcterms:created xsi:type="dcterms:W3CDTF">2012-11-25T22:17:18Z</dcterms:created>
  <dcterms:modified xsi:type="dcterms:W3CDTF">2015-04-13T00:09:23Z</dcterms:modified>
</cp:coreProperties>
</file>