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83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0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02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8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7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5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B0ECCF-209B-468B-A8B5-2FCA6F2F3256}" type="datetimeFigureOut">
              <a:rPr lang="en-US" smtClean="0"/>
              <a:pPr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7461DF-9E40-4B3E-BDAB-20683EA64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9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7: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Business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usiness </a:t>
            </a:r>
            <a:r>
              <a:rPr lang="en-US" dirty="0" smtClean="0"/>
              <a:t>cycle </a:t>
            </a:r>
            <a:r>
              <a:rPr lang="en-US" dirty="0" smtClean="0"/>
              <a:t>= </a:t>
            </a:r>
            <a:r>
              <a:rPr lang="en-US" dirty="0" smtClean="0"/>
              <a:t>economic </a:t>
            </a:r>
            <a:r>
              <a:rPr lang="en-US" dirty="0" smtClean="0"/>
              <a:t>pattern where econ goes through good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bad times</a:t>
            </a:r>
          </a:p>
          <a:p>
            <a:pPr lvl="1"/>
            <a:r>
              <a:rPr lang="en-US" dirty="0" smtClean="0"/>
              <a:t>Common in free markets</a:t>
            </a:r>
          </a:p>
          <a:p>
            <a:r>
              <a:rPr lang="en-US" dirty="0" smtClean="0"/>
              <a:t>Phases of the BC:</a:t>
            </a:r>
          </a:p>
          <a:p>
            <a:pPr lvl="1"/>
            <a:r>
              <a:rPr lang="en-US" dirty="0" smtClean="0"/>
              <a:t>Recovery/expansion: general increase in bus. act.</a:t>
            </a:r>
          </a:p>
          <a:p>
            <a:pPr lvl="1"/>
            <a:r>
              <a:rPr lang="en-US" dirty="0" smtClean="0"/>
              <a:t>Peak/boom: </a:t>
            </a:r>
            <a:r>
              <a:rPr lang="en-US" dirty="0" smtClean="0"/>
              <a:t>econ </a:t>
            </a:r>
            <a:r>
              <a:rPr lang="en-US" dirty="0" smtClean="0"/>
              <a:t>operating at high level</a:t>
            </a:r>
          </a:p>
          <a:p>
            <a:pPr lvl="1"/>
            <a:r>
              <a:rPr lang="en-US" dirty="0" smtClean="0"/>
              <a:t>Contraction: general decline in </a:t>
            </a:r>
            <a:r>
              <a:rPr lang="en-US" dirty="0" smtClean="0"/>
              <a:t>bus.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Recession: </a:t>
            </a:r>
            <a:r>
              <a:rPr lang="en-US" dirty="0" smtClean="0"/>
              <a:t>econ </a:t>
            </a:r>
            <a:r>
              <a:rPr lang="en-US" dirty="0" smtClean="0"/>
              <a:t>in decline for a per. of 6 </a:t>
            </a:r>
            <a:r>
              <a:rPr lang="en-US" dirty="0" err="1" smtClean="0"/>
              <a:t>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continued…</a:t>
            </a:r>
          </a:p>
          <a:p>
            <a:pPr lvl="1"/>
            <a:r>
              <a:rPr lang="en-US" dirty="0" smtClean="0"/>
              <a:t>Trough: </a:t>
            </a:r>
            <a:r>
              <a:rPr lang="en-US" dirty="0" smtClean="0"/>
              <a:t>econ </a:t>
            </a:r>
            <a:r>
              <a:rPr lang="en-US" dirty="0" smtClean="0"/>
              <a:t>at lowest point; it’ll begin expansion</a:t>
            </a:r>
          </a:p>
          <a:p>
            <a:pPr lvl="1"/>
            <a:r>
              <a:rPr lang="en-US" dirty="0" smtClean="0"/>
              <a:t>Depression: extended period of contraction; very low trough w/ very high unemployment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4114800"/>
            <a:ext cx="3433776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16611"/>
            <a:ext cx="3352800" cy="218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2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 Cycle &amp; Economic </a:t>
            </a:r>
            <a:r>
              <a:rPr lang="en-US" dirty="0" err="1" smtClean="0"/>
              <a:t>Probs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econ </a:t>
            </a:r>
            <a:r>
              <a:rPr lang="en-US" dirty="0" smtClean="0"/>
              <a:t>booming the Gross Domestic Product (GDP) increases</a:t>
            </a:r>
          </a:p>
          <a:p>
            <a:pPr lvl="1"/>
            <a:r>
              <a:rPr lang="en-US" dirty="0" smtClean="0"/>
              <a:t>GDP = total </a:t>
            </a:r>
            <a:r>
              <a:rPr lang="en-US" dirty="0" err="1" smtClean="0"/>
              <a:t>amt</a:t>
            </a:r>
            <a:r>
              <a:rPr lang="en-US" dirty="0" smtClean="0"/>
              <a:t> of </a:t>
            </a:r>
            <a:r>
              <a:rPr lang="en-US" dirty="0" smtClean="0"/>
              <a:t>goods/</a:t>
            </a:r>
            <a:r>
              <a:rPr lang="en-US" dirty="0" err="1" smtClean="0"/>
              <a:t>serv</a:t>
            </a:r>
            <a:r>
              <a:rPr lang="en-US" dirty="0" smtClean="0"/>
              <a:t> </a:t>
            </a:r>
            <a:r>
              <a:rPr lang="en-US" dirty="0" smtClean="0"/>
              <a:t>produced by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country in 1 year</a:t>
            </a:r>
          </a:p>
          <a:p>
            <a:r>
              <a:rPr lang="en-US" dirty="0" smtClean="0"/>
              <a:t>Economic problems:</a:t>
            </a:r>
          </a:p>
          <a:p>
            <a:pPr lvl="1"/>
            <a:r>
              <a:rPr lang="en-US" dirty="0" smtClean="0"/>
              <a:t>Inflation: rise in the price/costs of </a:t>
            </a:r>
            <a:r>
              <a:rPr lang="en-US" dirty="0" smtClean="0"/>
              <a:t>goods/services</a:t>
            </a:r>
          </a:p>
          <a:p>
            <a:pPr lvl="2"/>
            <a:r>
              <a:rPr lang="en-US" dirty="0" smtClean="0"/>
              <a:t>Caused by too much $ in circulation/society</a:t>
            </a:r>
            <a:endParaRPr lang="en-US" dirty="0" smtClean="0"/>
          </a:p>
          <a:p>
            <a:pPr lvl="1"/>
            <a:r>
              <a:rPr lang="en-US" dirty="0" smtClean="0"/>
              <a:t>Costs of doing </a:t>
            </a:r>
            <a:r>
              <a:rPr lang="en-US" dirty="0" smtClean="0"/>
              <a:t>bus / cost </a:t>
            </a:r>
            <a:r>
              <a:rPr lang="en-US" dirty="0" smtClean="0"/>
              <a:t>of production goes up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prices rise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1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Probs</a:t>
            </a:r>
            <a:r>
              <a:rPr lang="en-US" dirty="0" smtClean="0"/>
              <a:t> began Oct. 1929 w/ stock market crash</a:t>
            </a:r>
          </a:p>
          <a:p>
            <a:r>
              <a:rPr lang="en-US" dirty="0" smtClean="0"/>
              <a:t>Banks failed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pl</a:t>
            </a:r>
            <a:r>
              <a:rPr lang="en-US" dirty="0" smtClean="0"/>
              <a:t> lost savings</a:t>
            </a:r>
          </a:p>
          <a:p>
            <a:r>
              <a:rPr lang="en-US" dirty="0"/>
              <a:t>D</a:t>
            </a:r>
            <a:r>
              <a:rPr lang="en-US" dirty="0" smtClean="0"/>
              <a:t>ecline in production</a:t>
            </a:r>
          </a:p>
          <a:p>
            <a:r>
              <a:rPr lang="en-US" dirty="0"/>
              <a:t>B</a:t>
            </a:r>
            <a:r>
              <a:rPr lang="en-US" dirty="0" smtClean="0"/>
              <a:t>usinesses closed</a:t>
            </a:r>
          </a:p>
          <a:p>
            <a:r>
              <a:rPr lang="en-US" dirty="0"/>
              <a:t>F</a:t>
            </a:r>
            <a:r>
              <a:rPr lang="en-US" dirty="0" smtClean="0"/>
              <a:t>arms fail</a:t>
            </a:r>
          </a:p>
          <a:p>
            <a:r>
              <a:rPr lang="en-US" dirty="0"/>
              <a:t>H</a:t>
            </a:r>
            <a:r>
              <a:rPr lang="en-US" dirty="0" smtClean="0"/>
              <a:t>igh unemployment</a:t>
            </a:r>
          </a:p>
          <a:p>
            <a:r>
              <a:rPr lang="en-US" dirty="0" smtClean="0"/>
              <a:t>High home loss</a:t>
            </a:r>
          </a:p>
          <a:p>
            <a:r>
              <a:rPr lang="en-US" dirty="0" smtClean="0"/>
              <a:t>Lasted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Govt</a:t>
            </a:r>
            <a:r>
              <a:rPr lang="en-US" dirty="0" smtClean="0"/>
              <a:t> stepped in to create more jobs / fix econ</a:t>
            </a:r>
          </a:p>
          <a:p>
            <a:r>
              <a:rPr lang="en-US" dirty="0" smtClean="0"/>
              <a:t>FDR – the New Deal</a:t>
            </a:r>
          </a:p>
          <a:p>
            <a:pPr lvl="1"/>
            <a:r>
              <a:rPr lang="en-US" dirty="0" smtClean="0"/>
              <a:t>WPA: Works Progress/Project Administration</a:t>
            </a:r>
          </a:p>
          <a:p>
            <a:pPr lvl="1"/>
            <a:r>
              <a:rPr lang="en-US" dirty="0" smtClean="0"/>
              <a:t>FDIC – Federal Deposit Insurance Corporation</a:t>
            </a:r>
          </a:p>
          <a:p>
            <a:pPr lvl="1"/>
            <a:r>
              <a:rPr lang="en-US" dirty="0" smtClean="0"/>
              <a:t>SEC – Securities and Exchange Commission</a:t>
            </a:r>
          </a:p>
          <a:p>
            <a:pPr lvl="1"/>
            <a:r>
              <a:rPr lang="en-US" dirty="0" smtClean="0"/>
              <a:t>Social Security System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3232278"/>
            <a:ext cx="2886075" cy="3625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3238500" cy="255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18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of indicators:</a:t>
            </a:r>
          </a:p>
          <a:p>
            <a:r>
              <a:rPr lang="en-US" dirty="0" smtClean="0"/>
              <a:t>Leading – </a:t>
            </a:r>
            <a:r>
              <a:rPr lang="en-US" dirty="0" smtClean="0"/>
              <a:t>make </a:t>
            </a:r>
            <a:r>
              <a:rPr lang="en-US" dirty="0" smtClean="0"/>
              <a:t>predictions about future of </a:t>
            </a:r>
            <a:r>
              <a:rPr lang="en-US" dirty="0" smtClean="0"/>
              <a:t>econ </a:t>
            </a:r>
          </a:p>
          <a:p>
            <a:pPr lvl="1"/>
            <a:r>
              <a:rPr lang="en-US" dirty="0" smtClean="0"/>
              <a:t>come </a:t>
            </a:r>
            <a:r>
              <a:rPr lang="en-US" dirty="0" smtClean="0"/>
              <a:t>before major changes in </a:t>
            </a:r>
            <a:r>
              <a:rPr lang="en-US" dirty="0" err="1" smtClean="0"/>
              <a:t>bc</a:t>
            </a:r>
            <a:endParaRPr lang="en-US" dirty="0" smtClean="0"/>
          </a:p>
          <a:p>
            <a:pPr lvl="1"/>
            <a:r>
              <a:rPr lang="en-US" dirty="0" smtClean="0"/>
              <a:t>Ex: increase in # of building permits</a:t>
            </a:r>
          </a:p>
          <a:p>
            <a:r>
              <a:rPr lang="en-US" dirty="0" smtClean="0"/>
              <a:t>Coincident – shows how econ is doing at present time &amp; tells if </a:t>
            </a:r>
            <a:r>
              <a:rPr lang="en-US" dirty="0" smtClean="0"/>
              <a:t>upturn/downturn </a:t>
            </a:r>
            <a:r>
              <a:rPr lang="en-US" dirty="0" smtClean="0"/>
              <a:t>is coming</a:t>
            </a:r>
          </a:p>
          <a:p>
            <a:pPr lvl="1"/>
            <a:r>
              <a:rPr lang="en-US" dirty="0" smtClean="0"/>
              <a:t>Ex: if there’s an </a:t>
            </a:r>
            <a:r>
              <a:rPr lang="en-US" dirty="0" smtClean="0"/>
              <a:t>increase </a:t>
            </a:r>
            <a:r>
              <a:rPr lang="en-US" dirty="0" smtClean="0"/>
              <a:t>in </a:t>
            </a:r>
            <a:r>
              <a:rPr lang="en-US" dirty="0" err="1" smtClean="0"/>
              <a:t>ppl’s</a:t>
            </a:r>
            <a:r>
              <a:rPr lang="en-US" dirty="0" smtClean="0"/>
              <a:t> income</a:t>
            </a:r>
          </a:p>
          <a:p>
            <a:r>
              <a:rPr lang="en-US" dirty="0" smtClean="0"/>
              <a:t>Lagging – helps </a:t>
            </a:r>
            <a:r>
              <a:rPr lang="en-US" dirty="0" smtClean="0"/>
              <a:t>tell</a:t>
            </a:r>
            <a:r>
              <a:rPr lang="en-US" dirty="0" smtClean="0"/>
              <a:t> </a:t>
            </a:r>
            <a:r>
              <a:rPr lang="en-US" dirty="0" smtClean="0"/>
              <a:t>how long current phase of </a:t>
            </a:r>
            <a:r>
              <a:rPr lang="en-US" dirty="0" err="1" smtClean="0"/>
              <a:t>bc</a:t>
            </a:r>
            <a:r>
              <a:rPr lang="en-US" dirty="0" smtClean="0"/>
              <a:t> will </a:t>
            </a:r>
            <a:r>
              <a:rPr lang="en-US" dirty="0" smtClean="0"/>
              <a:t>last</a:t>
            </a:r>
          </a:p>
          <a:p>
            <a:pPr lvl="1"/>
            <a:r>
              <a:rPr lang="en-US" dirty="0" smtClean="0"/>
              <a:t>comes </a:t>
            </a:r>
            <a:r>
              <a:rPr lang="en-US" dirty="0" smtClean="0"/>
              <a:t>after major changes in </a:t>
            </a:r>
            <a:r>
              <a:rPr lang="en-US" dirty="0" err="1" smtClean="0"/>
              <a:t>bc</a:t>
            </a:r>
            <a:endParaRPr lang="en-US" dirty="0" smtClean="0"/>
          </a:p>
          <a:p>
            <a:pPr lvl="1"/>
            <a:r>
              <a:rPr lang="en-US" dirty="0" smtClean="0"/>
              <a:t>Ex: increase in new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on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</a:t>
            </a:r>
            <a:r>
              <a:rPr lang="en-US" dirty="0" smtClean="0"/>
              <a:t>investment</a:t>
            </a:r>
            <a:endParaRPr lang="en-US" dirty="0"/>
          </a:p>
          <a:p>
            <a:r>
              <a:rPr lang="en-US" dirty="0"/>
              <a:t>Money &amp; credit - availability </a:t>
            </a:r>
          </a:p>
          <a:p>
            <a:r>
              <a:rPr lang="en-US" dirty="0"/>
              <a:t>Public opinion – expectations of </a:t>
            </a:r>
            <a:r>
              <a:rPr lang="en-US" dirty="0" smtClean="0"/>
              <a:t>econ</a:t>
            </a:r>
            <a:endParaRPr lang="en-US" dirty="0"/>
          </a:p>
          <a:p>
            <a:r>
              <a:rPr lang="en-US" dirty="0"/>
              <a:t>International events </a:t>
            </a:r>
          </a:p>
          <a:p>
            <a:r>
              <a:rPr lang="en-US" dirty="0"/>
              <a:t>Availability of resources</a:t>
            </a:r>
          </a:p>
          <a:p>
            <a:pPr lvl="1"/>
            <a:r>
              <a:rPr lang="en-US" dirty="0"/>
              <a:t>Human resources = labor</a:t>
            </a:r>
          </a:p>
          <a:p>
            <a:r>
              <a:rPr lang="en-US" dirty="0" smtClean="0"/>
              <a:t>Location/mvmt </a:t>
            </a:r>
            <a:r>
              <a:rPr lang="en-US" dirty="0"/>
              <a:t>of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Outsourcing of jobs (China) / foreign labor</a:t>
            </a:r>
          </a:p>
          <a:p>
            <a:r>
              <a:rPr lang="en-US" dirty="0"/>
              <a:t>Unexpected </a:t>
            </a:r>
            <a:r>
              <a:rPr lang="en-US" dirty="0" smtClean="0"/>
              <a:t>events</a:t>
            </a:r>
            <a:endParaRPr lang="en-US" dirty="0"/>
          </a:p>
          <a:p>
            <a:pPr lvl="1"/>
            <a:r>
              <a:rPr lang="en-US" dirty="0"/>
              <a:t>9/11: NYC </a:t>
            </a:r>
            <a:r>
              <a:rPr lang="en-US" dirty="0" smtClean="0"/>
              <a:t>bus, </a:t>
            </a:r>
            <a:r>
              <a:rPr lang="en-US" dirty="0"/>
              <a:t>airline industry; weakened </a:t>
            </a:r>
            <a:r>
              <a:rPr lang="en-US" dirty="0" smtClean="0"/>
              <a:t>econ</a:t>
            </a:r>
            <a:endParaRPr lang="en-US" dirty="0"/>
          </a:p>
          <a:p>
            <a:pPr lvl="1"/>
            <a:r>
              <a:rPr lang="en-US" dirty="0"/>
              <a:t>Hurricane Katrina: </a:t>
            </a:r>
            <a:r>
              <a:rPr lang="en-US" dirty="0" smtClean="0"/>
              <a:t>ports, </a:t>
            </a:r>
            <a:r>
              <a:rPr lang="en-US" dirty="0"/>
              <a:t>imports/exports, oil/gas; higher prices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367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Goal 7: Economics</vt:lpstr>
      <vt:lpstr>Business Cycle</vt:lpstr>
      <vt:lpstr>Business Cycle</vt:lpstr>
      <vt:lpstr>Business Cycle &amp; Economic Probs</vt:lpstr>
      <vt:lpstr>The Great Depression</vt:lpstr>
      <vt:lpstr>Government Response</vt:lpstr>
      <vt:lpstr>Predicting the Business Cycle</vt:lpstr>
      <vt:lpstr>Influences on Economy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7: Economics</dc:title>
  <dc:creator>Whitney</dc:creator>
  <cp:lastModifiedBy>Whitney</cp:lastModifiedBy>
  <cp:revision>22</cp:revision>
  <dcterms:created xsi:type="dcterms:W3CDTF">2013-05-05T22:58:03Z</dcterms:created>
  <dcterms:modified xsi:type="dcterms:W3CDTF">2015-04-13T01:56:02Z</dcterms:modified>
</cp:coreProperties>
</file>