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8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7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895D1D"/>
                </a:solidFill>
              </a:rPr>
              <a:pPr/>
              <a:t>4/14/2015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2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8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3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5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71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0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99F7A9-3D46-4C7B-9B29-13EDCEDC82D0}" type="datetimeFigureOut">
              <a:rPr lang="en-US" smtClean="0">
                <a:solidFill>
                  <a:srgbClr val="ECE9C6"/>
                </a:solidFill>
              </a:rPr>
              <a:pPr/>
              <a:t>4/14/2015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E5E4EF-2CA8-49AF-8F69-BBD9ED797EF6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97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7</a:t>
            </a:r>
            <a:r>
              <a:rPr lang="en-US" smtClean="0"/>
              <a:t>: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Production / Goods &amp;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0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Trade-offs: trading one thing for another </a:t>
            </a:r>
          </a:p>
          <a:p>
            <a:r>
              <a:rPr lang="en-US" dirty="0" smtClean="0"/>
              <a:t>Opportunity cost – the value of choosing one thing over </a:t>
            </a:r>
            <a:r>
              <a:rPr lang="en-US" dirty="0" smtClean="0"/>
              <a:t>an</a:t>
            </a:r>
            <a:r>
              <a:rPr lang="en-US" dirty="0" smtClean="0"/>
              <a:t>other</a:t>
            </a:r>
            <a:endParaRPr lang="en-US" dirty="0" smtClean="0"/>
          </a:p>
          <a:p>
            <a:pPr lvl="1"/>
            <a:r>
              <a:rPr lang="en-US" dirty="0" smtClean="0"/>
              <a:t>Ex: living </a:t>
            </a:r>
            <a:r>
              <a:rPr lang="en-US" dirty="0" smtClean="0"/>
              <a:t>in </a:t>
            </a:r>
            <a:r>
              <a:rPr lang="en-US" dirty="0" smtClean="0"/>
              <a:t>city vs. living </a:t>
            </a:r>
            <a:r>
              <a:rPr lang="en-US" dirty="0" smtClean="0"/>
              <a:t>in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Cost-benefit analysis - </a:t>
            </a:r>
            <a:r>
              <a:rPr lang="en-US" dirty="0" smtClean="0"/>
              <a:t>Econ model; compares costs &amp; </a:t>
            </a:r>
            <a:r>
              <a:rPr lang="en-US" dirty="0" smtClean="0"/>
              <a:t>benefits </a:t>
            </a:r>
            <a:r>
              <a:rPr lang="en-US" dirty="0"/>
              <a:t>of a decision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2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Goods &amp;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r>
              <a:rPr lang="en-US" dirty="0" smtClean="0"/>
              <a:t>Goods – </a:t>
            </a:r>
            <a:r>
              <a:rPr lang="en-US" dirty="0" smtClean="0"/>
              <a:t>physical/tangible items; </a:t>
            </a:r>
            <a:r>
              <a:rPr lang="en-US" dirty="0" smtClean="0"/>
              <a:t>things made/manufactured for </a:t>
            </a:r>
            <a:r>
              <a:rPr lang="en-US" dirty="0" err="1" smtClean="0"/>
              <a:t>ppl</a:t>
            </a:r>
            <a:r>
              <a:rPr lang="en-US" dirty="0" smtClean="0"/>
              <a:t> to buy/own</a:t>
            </a:r>
          </a:p>
          <a:p>
            <a:pPr lvl="1"/>
            <a:r>
              <a:rPr lang="en-US" dirty="0" smtClean="0"/>
              <a:t>Food, cars, buildings, television</a:t>
            </a:r>
          </a:p>
          <a:p>
            <a:r>
              <a:rPr lang="en-US" dirty="0" smtClean="0"/>
              <a:t>Services – not physical objects; things </a:t>
            </a:r>
            <a:r>
              <a:rPr lang="en-US" dirty="0" err="1" smtClean="0"/>
              <a:t>ppl</a:t>
            </a:r>
            <a:r>
              <a:rPr lang="en-US" dirty="0" smtClean="0"/>
              <a:t> do</a:t>
            </a:r>
          </a:p>
          <a:p>
            <a:pPr lvl="1"/>
            <a:r>
              <a:rPr lang="en-US" dirty="0" smtClean="0"/>
              <a:t>Doctors, translators, tutors, painters, mechanic</a:t>
            </a:r>
          </a:p>
          <a:p>
            <a:r>
              <a:rPr lang="en-US" dirty="0" smtClean="0"/>
              <a:t>Combination </a:t>
            </a:r>
          </a:p>
          <a:p>
            <a:pPr lvl="1"/>
            <a:r>
              <a:rPr lang="en-US" dirty="0" smtClean="0"/>
              <a:t>Movie theater, restaurant, theme park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606739" cy="127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3209925" cy="14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3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Goods &amp;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r>
              <a:rPr lang="en-US" dirty="0" smtClean="0"/>
              <a:t>Productivity </a:t>
            </a:r>
            <a:r>
              <a:rPr lang="en-US" dirty="0" smtClean="0"/>
              <a:t>– rate at which g/s are produced &amp; efficient use of resources…production vs. resources/costs</a:t>
            </a:r>
            <a:endParaRPr lang="en-US" dirty="0"/>
          </a:p>
          <a:p>
            <a:r>
              <a:rPr lang="en-US" dirty="0" smtClean="0"/>
              <a:t>Specialization - </a:t>
            </a:r>
            <a:r>
              <a:rPr lang="en-US" dirty="0" err="1" smtClean="0"/>
              <a:t>ppl</a:t>
            </a:r>
            <a:r>
              <a:rPr lang="en-US" dirty="0" smtClean="0"/>
              <a:t>, bus</a:t>
            </a:r>
            <a:r>
              <a:rPr lang="en-US" dirty="0"/>
              <a:t>, </a:t>
            </a:r>
            <a:r>
              <a:rPr lang="en-US" dirty="0" smtClean="0"/>
              <a:t>regions, nations focus </a:t>
            </a:r>
            <a:r>
              <a:rPr lang="en-US" dirty="0"/>
              <a:t>on </a:t>
            </a:r>
            <a:r>
              <a:rPr lang="en-US" dirty="0" smtClean="0"/>
              <a:t>things</a:t>
            </a:r>
            <a:r>
              <a:rPr lang="en-US" dirty="0" smtClean="0"/>
              <a:t> they </a:t>
            </a:r>
            <a:r>
              <a:rPr lang="en-US" dirty="0" smtClean="0"/>
              <a:t>do</a:t>
            </a:r>
            <a:r>
              <a:rPr lang="en-US" dirty="0" smtClean="0"/>
              <a:t> </a:t>
            </a:r>
            <a:r>
              <a:rPr lang="en-US" dirty="0"/>
              <a:t>better than </a:t>
            </a:r>
            <a:r>
              <a:rPr lang="en-US" dirty="0" smtClean="0"/>
              <a:t>others</a:t>
            </a:r>
            <a:endParaRPr lang="en-US" dirty="0"/>
          </a:p>
          <a:p>
            <a:r>
              <a:rPr lang="en-US" dirty="0"/>
              <a:t>Types of services:</a:t>
            </a:r>
          </a:p>
          <a:p>
            <a:pPr lvl="1"/>
            <a:r>
              <a:rPr lang="en-US" dirty="0"/>
              <a:t>Personal – performed on consumers</a:t>
            </a:r>
          </a:p>
          <a:p>
            <a:pPr lvl="2"/>
            <a:r>
              <a:rPr lang="en-US" dirty="0"/>
              <a:t>Medical, hair, fitness…</a:t>
            </a:r>
          </a:p>
          <a:p>
            <a:pPr lvl="1"/>
            <a:r>
              <a:rPr lang="en-US" dirty="0"/>
              <a:t>Repair – performed on goods </a:t>
            </a:r>
            <a:r>
              <a:rPr lang="en-US" dirty="0" smtClean="0"/>
              <a:t>you </a:t>
            </a:r>
            <a:r>
              <a:rPr lang="en-US" dirty="0"/>
              <a:t>own</a:t>
            </a:r>
          </a:p>
          <a:p>
            <a:pPr lvl="2"/>
            <a:r>
              <a:rPr lang="en-US" dirty="0"/>
              <a:t>Mechanic, heating &amp; cooling…</a:t>
            </a:r>
          </a:p>
          <a:p>
            <a:pPr lvl="1"/>
            <a:r>
              <a:rPr lang="en-US" dirty="0"/>
              <a:t>Other – retail services, entertainment </a:t>
            </a:r>
            <a:r>
              <a:rPr lang="en-US" dirty="0" smtClean="0"/>
              <a:t>                                                          services</a:t>
            </a:r>
            <a:r>
              <a:rPr lang="en-US" dirty="0"/>
              <a:t>, banking, legal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3653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4939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00600"/>
            <a:ext cx="31575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7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questions of production:</a:t>
            </a:r>
          </a:p>
          <a:p>
            <a:pPr lvl="1"/>
            <a:r>
              <a:rPr lang="en-US" dirty="0" smtClean="0"/>
              <a:t>1) What to produce?</a:t>
            </a:r>
          </a:p>
          <a:p>
            <a:pPr lvl="1"/>
            <a:r>
              <a:rPr lang="en-US" dirty="0" smtClean="0"/>
              <a:t>2) How to produce?</a:t>
            </a:r>
          </a:p>
          <a:p>
            <a:pPr lvl="1"/>
            <a:r>
              <a:rPr lang="en-US" dirty="0" smtClean="0"/>
              <a:t>3) For whom are we producing?</a:t>
            </a:r>
          </a:p>
          <a:p>
            <a:r>
              <a:rPr lang="en-US" dirty="0" smtClean="0"/>
              <a:t>4 factors of production:</a:t>
            </a:r>
          </a:p>
          <a:p>
            <a:pPr lvl="1"/>
            <a:r>
              <a:rPr lang="en-US" dirty="0" smtClean="0"/>
              <a:t>Natural </a:t>
            </a:r>
            <a:r>
              <a:rPr lang="en-US" dirty="0" smtClean="0"/>
              <a:t>resources / Land</a:t>
            </a:r>
            <a:endParaRPr lang="en-US" dirty="0" smtClean="0"/>
          </a:p>
          <a:p>
            <a:pPr lvl="1"/>
            <a:r>
              <a:rPr lang="en-US" dirty="0" smtClean="0"/>
              <a:t>Capital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Entrepreneurship </a:t>
            </a:r>
          </a:p>
          <a:p>
            <a:r>
              <a:rPr lang="en-US" dirty="0" smtClean="0"/>
              <a:t>Questions help to decide how to use the 4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2194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Natural resources </a:t>
            </a:r>
            <a:r>
              <a:rPr lang="en-US" dirty="0" smtClean="0"/>
              <a:t>– things provided by nature w/out human intervention</a:t>
            </a:r>
          </a:p>
          <a:p>
            <a:pPr lvl="1"/>
            <a:r>
              <a:rPr lang="en-US" dirty="0" smtClean="0"/>
              <a:t>Ex: land, animals, water, minerals, timber, etc. </a:t>
            </a:r>
          </a:p>
          <a:p>
            <a:pPr lvl="1"/>
            <a:r>
              <a:rPr lang="en-US" dirty="0" smtClean="0"/>
              <a:t>Many limited</a:t>
            </a:r>
          </a:p>
          <a:p>
            <a:pPr lvl="1"/>
            <a:r>
              <a:rPr lang="en-US" dirty="0" smtClean="0"/>
              <a:t>Factor of </a:t>
            </a:r>
            <a:r>
              <a:rPr lang="en-US" dirty="0" smtClean="0"/>
              <a:t>prod </a:t>
            </a:r>
            <a:r>
              <a:rPr lang="en-US" dirty="0" smtClean="0"/>
              <a:t>only when pay for use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Capital</a:t>
            </a:r>
            <a:r>
              <a:rPr lang="en-US" dirty="0" smtClean="0"/>
              <a:t> – equipment used to make other </a:t>
            </a:r>
            <a:r>
              <a:rPr lang="en-US" dirty="0" smtClean="0"/>
              <a:t>g/s</a:t>
            </a:r>
            <a:endParaRPr lang="en-US" dirty="0" smtClean="0"/>
          </a:p>
          <a:p>
            <a:pPr lvl="1"/>
            <a:r>
              <a:rPr lang="en-US" dirty="0" smtClean="0"/>
              <a:t>Ex: tools, trucks, machines, etc. (capital goods)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inancial </a:t>
            </a:r>
            <a:r>
              <a:rPr lang="en-US" dirty="0" smtClean="0"/>
              <a:t>capital - $ used to buy </a:t>
            </a:r>
            <a:r>
              <a:rPr lang="en-US" dirty="0" smtClean="0"/>
              <a:t>tools/equipment</a:t>
            </a:r>
            <a:endParaRPr lang="en-US" dirty="0" smtClean="0"/>
          </a:p>
          <a:p>
            <a:pPr lvl="2"/>
            <a:r>
              <a:rPr lang="en-US" dirty="0" smtClean="0"/>
              <a:t>Get from loans, investors, 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Labor</a:t>
            </a:r>
            <a:r>
              <a:rPr lang="en-US" dirty="0" smtClean="0"/>
              <a:t> – </a:t>
            </a:r>
            <a:r>
              <a:rPr lang="en-US" dirty="0" smtClean="0"/>
              <a:t>Human </a:t>
            </a:r>
            <a:r>
              <a:rPr lang="en-US" dirty="0" smtClean="0"/>
              <a:t>effort, skills, &amp; abilities to produce </a:t>
            </a:r>
            <a:r>
              <a:rPr lang="en-US" dirty="0" smtClean="0"/>
              <a:t>g/s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orkers</a:t>
            </a:r>
            <a:endParaRPr lang="en-US" dirty="0" smtClean="0"/>
          </a:p>
          <a:p>
            <a:pPr lvl="1"/>
            <a:r>
              <a:rPr lang="en-US" dirty="0" smtClean="0"/>
              <a:t>Paid – hourly vs. salary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Entrepreneur</a:t>
            </a:r>
            <a:r>
              <a:rPr lang="en-US" dirty="0" smtClean="0"/>
              <a:t> – person who organizes &amp; manages the factors of </a:t>
            </a:r>
            <a:r>
              <a:rPr lang="en-US" dirty="0" smtClean="0"/>
              <a:t>prod </a:t>
            </a:r>
            <a:r>
              <a:rPr lang="en-US" dirty="0" smtClean="0"/>
              <a:t>for creating a </a:t>
            </a:r>
            <a:r>
              <a:rPr lang="en-US" dirty="0" smtClean="0"/>
              <a:t>bus</a:t>
            </a:r>
            <a:endParaRPr lang="en-US" dirty="0" smtClean="0"/>
          </a:p>
          <a:p>
            <a:pPr lvl="1"/>
            <a:r>
              <a:rPr lang="en-US" dirty="0" smtClean="0"/>
              <a:t>Very </a:t>
            </a:r>
            <a:r>
              <a:rPr lang="en-US" dirty="0" smtClean="0"/>
              <a:t>important to econ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6019800" cy="16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5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Regulates </a:t>
            </a:r>
            <a:r>
              <a:rPr lang="en-US" dirty="0" smtClean="0"/>
              <a:t>comp / outlaw </a:t>
            </a:r>
            <a:r>
              <a:rPr lang="en-US" dirty="0" smtClean="0"/>
              <a:t>monopolies</a:t>
            </a:r>
          </a:p>
          <a:p>
            <a:r>
              <a:rPr lang="en-US" dirty="0" smtClean="0"/>
              <a:t>Provide info to bus owners </a:t>
            </a:r>
            <a:r>
              <a:rPr lang="en-US" dirty="0" smtClean="0"/>
              <a:t>to </a:t>
            </a:r>
            <a:r>
              <a:rPr lang="en-US" dirty="0" smtClean="0"/>
              <a:t>help </a:t>
            </a:r>
            <a:r>
              <a:rPr lang="en-US" dirty="0" smtClean="0"/>
              <a:t>plan</a:t>
            </a:r>
            <a:endParaRPr lang="en-US" dirty="0" smtClean="0"/>
          </a:p>
          <a:p>
            <a:pPr lvl="1"/>
            <a:r>
              <a:rPr lang="en-US" dirty="0" smtClean="0"/>
              <a:t>Census, statistics</a:t>
            </a:r>
          </a:p>
          <a:p>
            <a:r>
              <a:rPr lang="en-US" dirty="0" smtClean="0"/>
              <a:t>Protects workers’ health &amp; safety – OSHA</a:t>
            </a:r>
          </a:p>
          <a:p>
            <a:r>
              <a:rPr lang="en-US" dirty="0" smtClean="0"/>
              <a:t>Protects consumers</a:t>
            </a:r>
          </a:p>
          <a:p>
            <a:r>
              <a:rPr lang="en-US" dirty="0" smtClean="0"/>
              <a:t>Protects environment – pollution from </a:t>
            </a:r>
            <a:r>
              <a:rPr lang="en-US" dirty="0" smtClean="0"/>
              <a:t>bus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372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Thatch</vt:lpstr>
      <vt:lpstr>Unit 7: Economics</vt:lpstr>
      <vt:lpstr>Decisions</vt:lpstr>
      <vt:lpstr>Goods &amp; Services</vt:lpstr>
      <vt:lpstr>Goods &amp; Services</vt:lpstr>
      <vt:lpstr>Factors of Production</vt:lpstr>
      <vt:lpstr>Factors of Production</vt:lpstr>
      <vt:lpstr>Factors of Production</vt:lpstr>
      <vt:lpstr>Government’s Role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Economics</dc:title>
  <dc:creator>Dobbs</dc:creator>
  <cp:lastModifiedBy>Whitney</cp:lastModifiedBy>
  <cp:revision>17</cp:revision>
  <dcterms:created xsi:type="dcterms:W3CDTF">2013-10-31T11:51:27Z</dcterms:created>
  <dcterms:modified xsi:type="dcterms:W3CDTF">2015-04-15T01:05:36Z</dcterms:modified>
</cp:coreProperties>
</file>