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6864-5A3D-48DA-AD46-BBECD95F6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24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07D34-52F8-462D-B505-7B57B00C2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0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C8801-B869-482D-B090-FEABB8B61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64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1945-4F1F-4817-8C05-48CC602EE2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6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51A68-EDF9-4B45-B057-5C0F335EC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75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FE0A5-A91C-4E05-BD01-8823C42DE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91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2452C-5847-4116-B688-7A1332144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4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A0D7E-868D-493F-8C10-B75AD230F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32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EE9B8-37FD-489F-9A9B-888B7272B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2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E1F2-C4F5-4EBC-B485-EF855E8E3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44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BCEF-90F4-4CC1-BA0B-30EA156C7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0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tint val="69804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tint val="6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AE8456B5-7D59-45F1-BD26-0A862F7E88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8: Econ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Supply </a:t>
            </a:r>
            <a:r>
              <a:rPr lang="en-US" smtClean="0"/>
              <a:t>&amp; Demand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0FF00"/>
                </a:solidFill>
                <a:latin typeface="Comic Sans MS" pitchFamily="66" charset="0"/>
              </a:rPr>
              <a:t>DEMAND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chemeClr val="bg1"/>
                </a:solidFill>
                <a:latin typeface="Comic Sans MS" pitchFamily="66" charset="0"/>
              </a:rPr>
              <a:t>Demand </a:t>
            </a:r>
            <a:r>
              <a:rPr lang="en-US" altLang="en-US" sz="2000" b="1" u="sng" dirty="0" smtClean="0">
                <a:solidFill>
                  <a:schemeClr val="bg1"/>
                </a:solidFill>
                <a:latin typeface="Comic Sans MS" pitchFamily="66" charset="0"/>
              </a:rPr>
              <a:t>Schedule/Curve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– a 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chart/graph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that shows how many products will be bought at a particular price.</a:t>
            </a:r>
          </a:p>
          <a:p>
            <a:pPr>
              <a:lnSpc>
                <a:spcPct val="80000"/>
              </a:lnSpc>
            </a:pPr>
            <a:endParaRPr lang="en-US" altLang="en-US" sz="2000" b="1" u="sng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b="1" u="sng" dirty="0" smtClean="0">
                <a:solidFill>
                  <a:schemeClr val="bg1"/>
                </a:solidFill>
                <a:latin typeface="Comic Sans MS" pitchFamily="66" charset="0"/>
              </a:rPr>
              <a:t>Determinants </a:t>
            </a:r>
            <a:r>
              <a:rPr lang="en-US" altLang="en-US" sz="2000" b="1" u="sng" dirty="0">
                <a:solidFill>
                  <a:schemeClr val="bg1"/>
                </a:solidFill>
                <a:latin typeface="Comic Sans MS" pitchFamily="66" charset="0"/>
              </a:rPr>
              <a:t>of Demand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 – Things 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effect what &amp; how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much of 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an 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item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will be bought.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 b="1" u="sng" dirty="0">
                <a:solidFill>
                  <a:schemeClr val="bg1"/>
                </a:solidFill>
                <a:latin typeface="Comic Sans MS" pitchFamily="66" charset="0"/>
              </a:rPr>
              <a:t>Examples</a:t>
            </a:r>
            <a:endParaRPr lang="en-US" alt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tastes, quality, price, substitute good, complementary good, elastic/inelastic demand </a:t>
            </a:r>
          </a:p>
        </p:txBody>
      </p:sp>
      <p:pic>
        <p:nvPicPr>
          <p:cNvPr id="3077" name="Picture 5" descr="img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35500"/>
            <a:ext cx="25908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09600" y="5562600"/>
            <a:ext cx="381000" cy="357188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0FF00"/>
                </a:solidFill>
                <a:latin typeface="Comic Sans MS" pitchFamily="66" charset="0"/>
              </a:rPr>
              <a:t>SUPPLY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581400"/>
          </a:xfrm>
        </p:spPr>
        <p:txBody>
          <a:bodyPr/>
          <a:lstStyle/>
          <a:p>
            <a:r>
              <a:rPr lang="en-US" altLang="en-US" sz="2000" b="1" u="sng" dirty="0">
                <a:solidFill>
                  <a:schemeClr val="bg1"/>
                </a:solidFill>
                <a:latin typeface="Comic Sans MS" pitchFamily="66" charset="0"/>
              </a:rPr>
              <a:t>Supply </a:t>
            </a:r>
            <a:r>
              <a:rPr lang="en-US" altLang="en-US" sz="2000" b="1" u="sng" dirty="0" smtClean="0">
                <a:solidFill>
                  <a:schemeClr val="bg1"/>
                </a:solidFill>
                <a:latin typeface="Comic Sans MS" pitchFamily="66" charset="0"/>
              </a:rPr>
              <a:t>Schedule/Curve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–</a:t>
            </a:r>
            <a:r>
              <a:rPr lang="en-US" altLang="en-US" sz="2000" b="1" dirty="0">
                <a:latin typeface="Comic Sans MS" pitchFamily="66" charset="0"/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chart/graph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that shows how many products will be produced at a particular price.</a:t>
            </a:r>
          </a:p>
          <a:p>
            <a:endParaRPr lang="en-US" altLang="en-US" sz="2000" b="1" u="sng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altLang="en-US" sz="2000" b="1" u="sng" dirty="0" smtClean="0">
                <a:solidFill>
                  <a:schemeClr val="bg1"/>
                </a:solidFill>
                <a:latin typeface="Comic Sans MS" pitchFamily="66" charset="0"/>
              </a:rPr>
              <a:t>Determinants </a:t>
            </a:r>
            <a:r>
              <a:rPr lang="en-US" altLang="en-US" sz="2000" b="1" u="sng" dirty="0">
                <a:solidFill>
                  <a:schemeClr val="bg1"/>
                </a:solidFill>
                <a:latin typeface="Comic Sans MS" pitchFamily="66" charset="0"/>
              </a:rPr>
              <a:t>of Supply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 – things </a:t>
            </a:r>
            <a:r>
              <a:rPr lang="en-US" alt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that </a:t>
            </a:r>
            <a:r>
              <a:rPr lang="en-US" altLang="en-US" sz="2000" b="1" smtClean="0">
                <a:solidFill>
                  <a:schemeClr val="bg1"/>
                </a:solidFill>
                <a:latin typeface="Comic Sans MS" pitchFamily="66" charset="0"/>
              </a:rPr>
              <a:t>effect what &amp; </a:t>
            </a: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how much of an item will be produced.</a:t>
            </a:r>
          </a:p>
          <a:p>
            <a:pPr algn="ctr">
              <a:buFontTx/>
              <a:buNone/>
            </a:pPr>
            <a:r>
              <a:rPr lang="en-US" altLang="en-US" sz="2000" b="1" u="sng" dirty="0">
                <a:solidFill>
                  <a:schemeClr val="bg1"/>
                </a:solidFill>
                <a:latin typeface="Comic Sans MS" pitchFamily="66" charset="0"/>
              </a:rPr>
              <a:t>Examples</a:t>
            </a:r>
            <a:endParaRPr lang="en-US" alt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omic Sans MS" pitchFamily="66" charset="0"/>
              </a:rPr>
              <a:t>Cost of labor, cost of materials, advertising</a:t>
            </a:r>
          </a:p>
        </p:txBody>
      </p:sp>
      <p:pic>
        <p:nvPicPr>
          <p:cNvPr id="4101" name="Picture 5" descr="img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602163"/>
            <a:ext cx="2590800" cy="225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09600" y="5562600"/>
            <a:ext cx="381000" cy="357188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 b="1">
                <a:solidFill>
                  <a:srgbClr val="00FF00"/>
                </a:solidFill>
                <a:latin typeface="Comic Sans MS" pitchFamily="66" charset="0"/>
              </a:rPr>
              <a:t>MARKET PRICE - EQUILIBRIUM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altLang="en-US" sz="2000" b="1" u="sng">
                <a:solidFill>
                  <a:schemeClr val="bg1"/>
                </a:solidFill>
                <a:latin typeface="Comic Sans MS" pitchFamily="66" charset="0"/>
              </a:rPr>
              <a:t>Market Price/Equilibrium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 – The point at which the quantity supplied is equal to the quantity demanded.</a:t>
            </a:r>
          </a:p>
          <a:p>
            <a:r>
              <a:rPr lang="en-US" altLang="en-US" sz="2000" b="1" u="sng">
                <a:solidFill>
                  <a:schemeClr val="bg1"/>
                </a:solidFill>
                <a:latin typeface="Comic Sans MS" pitchFamily="66" charset="0"/>
              </a:rPr>
              <a:t>Surplus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 – When the quantity supplied exceeds the quantity demanded.</a:t>
            </a:r>
          </a:p>
          <a:p>
            <a:r>
              <a:rPr lang="en-US" altLang="en-US" sz="2000" b="1" u="sng">
                <a:solidFill>
                  <a:schemeClr val="bg1"/>
                </a:solidFill>
                <a:latin typeface="Comic Sans MS" pitchFamily="66" charset="0"/>
              </a:rPr>
              <a:t>Shortage</a:t>
            </a:r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 – When the quantity demanded exceeds the quantity supplied.</a:t>
            </a:r>
            <a:endParaRPr lang="en-US" altLang="en-US" sz="2000" b="1" u="sng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125" name="Picture 5" descr="supply_and_dem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333375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09600" y="5562600"/>
            <a:ext cx="381000" cy="357188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>
                <a:solidFill>
                  <a:srgbClr val="00FF00"/>
                </a:solidFill>
                <a:latin typeface="Comic Sans MS" pitchFamily="66" charset="0"/>
              </a:rPr>
              <a:t>CHANGES IN SUPPLY &amp; DEMAND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200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b="1" u="sng">
                <a:solidFill>
                  <a:schemeClr val="bg1"/>
                </a:solidFill>
                <a:latin typeface="Comic Sans MS" pitchFamily="66" charset="0"/>
              </a:rPr>
              <a:t>Changes in Supply</a:t>
            </a:r>
            <a:endParaRPr lang="en-US" altLang="en-US" sz="2000" b="1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If the supply of an item goes up, the price of the item will decrease.    How to graph?</a:t>
            </a:r>
          </a:p>
          <a:p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If the supply of an item goes down, the price of the item will increase.   How to graph?</a:t>
            </a:r>
          </a:p>
          <a:p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If the demand for an item increases, the price of the item will increase.    How to graph?</a:t>
            </a:r>
          </a:p>
          <a:p>
            <a:r>
              <a:rPr lang="en-US" altLang="en-US" sz="2000" b="1">
                <a:solidFill>
                  <a:schemeClr val="bg1"/>
                </a:solidFill>
                <a:latin typeface="Comic Sans MS" pitchFamily="66" charset="0"/>
              </a:rPr>
              <a:t>If the demand for an item decreases, the price of the item will decrease.    How to graph?</a:t>
            </a:r>
            <a:endParaRPr lang="en-US" altLang="en-US" sz="2000" b="1" u="sng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151" name="Picture 7" descr="supply-dem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14825"/>
            <a:ext cx="25908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09600" y="5562600"/>
            <a:ext cx="381000" cy="357188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Unit 8: Econ 2</vt:lpstr>
      <vt:lpstr>DEMAND</vt:lpstr>
      <vt:lpstr>SUPPLY</vt:lpstr>
      <vt:lpstr>MARKET PRICE - EQUILIBRIUM</vt:lpstr>
      <vt:lpstr>CHANGES IN SUPPLY &amp; DEMAND</vt:lpstr>
    </vt:vector>
  </TitlesOfParts>
  <Company>WSFCS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&amp; DEMAND</dc:title>
  <dc:creator>WSFCS Workstation</dc:creator>
  <cp:lastModifiedBy>Dobbs</cp:lastModifiedBy>
  <cp:revision>14</cp:revision>
  <dcterms:created xsi:type="dcterms:W3CDTF">2007-03-26T16:54:41Z</dcterms:created>
  <dcterms:modified xsi:type="dcterms:W3CDTF">2015-04-21T12:59:59Z</dcterms:modified>
</cp:coreProperties>
</file>