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8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EFFA-9A99-4A6E-8822-DE4A2E45720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A1BEFFA-9A99-4A6E-8822-DE4A2E45720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89D6C47-3197-4BA2-816A-7B60CDA57A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8: Economics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Problems, Policy, and The Fed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9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</a:t>
            </a:r>
            <a:r>
              <a:rPr lang="en-US" dirty="0" err="1" smtClean="0"/>
              <a:t>Probs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Problems:</a:t>
            </a:r>
          </a:p>
          <a:p>
            <a:pPr lvl="1"/>
            <a:r>
              <a:rPr lang="en-US" dirty="0" smtClean="0"/>
              <a:t>Inflation</a:t>
            </a:r>
          </a:p>
          <a:p>
            <a:pPr lvl="1"/>
            <a:r>
              <a:rPr lang="en-US" dirty="0" smtClean="0"/>
              <a:t>Loss of wages for workers</a:t>
            </a:r>
          </a:p>
          <a:p>
            <a:pPr lvl="1"/>
            <a:r>
              <a:rPr lang="en-US" dirty="0" smtClean="0"/>
              <a:t>Lowered standard of living</a:t>
            </a:r>
          </a:p>
          <a:p>
            <a:pPr lvl="1"/>
            <a:r>
              <a:rPr lang="en-US" dirty="0" smtClean="0"/>
              <a:t>Unemployment </a:t>
            </a:r>
          </a:p>
          <a:p>
            <a:pPr lvl="1"/>
            <a:r>
              <a:rPr lang="en-US" dirty="0" smtClean="0"/>
              <a:t>Recession </a:t>
            </a:r>
          </a:p>
          <a:p>
            <a:r>
              <a:rPr lang="en-US" dirty="0" smtClean="0"/>
              <a:t>Causes of the </a:t>
            </a:r>
            <a:r>
              <a:rPr lang="en-US" dirty="0" err="1" smtClean="0"/>
              <a:t>Probs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Money Supply: too much $ in circulation / too many loans</a:t>
            </a:r>
          </a:p>
          <a:p>
            <a:pPr lvl="1"/>
            <a:r>
              <a:rPr lang="en-US" dirty="0" smtClean="0"/>
              <a:t>Gov’t Spending &amp; Borrowing</a:t>
            </a:r>
          </a:p>
          <a:p>
            <a:pPr lvl="1"/>
            <a:r>
              <a:rPr lang="en-US" dirty="0" smtClean="0"/>
              <a:t>Productivity – </a:t>
            </a:r>
            <a:r>
              <a:rPr lang="en-US" dirty="0" err="1" smtClean="0"/>
              <a:t>amt</a:t>
            </a:r>
            <a:r>
              <a:rPr lang="en-US" dirty="0" smtClean="0"/>
              <a:t> that workers produce/</a:t>
            </a:r>
            <a:r>
              <a:rPr lang="en-US" dirty="0" err="1" smtClean="0"/>
              <a:t>hr</a:t>
            </a:r>
            <a:endParaRPr lang="en-US" dirty="0" smtClean="0"/>
          </a:p>
          <a:p>
            <a:pPr lvl="2"/>
            <a:r>
              <a:rPr lang="en-US" dirty="0" smtClean="0"/>
              <a:t>Higher productivity can = better econ</a:t>
            </a:r>
          </a:p>
        </p:txBody>
      </p:sp>
    </p:spTree>
    <p:extLst>
      <p:ext uri="{BB962C8B-B14F-4D97-AF65-F5344CB8AC3E}">
        <p14:creationId xmlns:p14="http://schemas.microsoft.com/office/powerpoint/2010/main" val="139427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&amp; Fiscal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Monetary policy – controls the $ supply; changes help to stabilize prices, employment &amp; econ growth</a:t>
            </a:r>
          </a:p>
          <a:p>
            <a:pPr lvl="1"/>
            <a:r>
              <a:rPr lang="en-US" dirty="0" smtClean="0"/>
              <a:t>Controlled by the Federal Reserve “The Fed”</a:t>
            </a:r>
          </a:p>
          <a:p>
            <a:r>
              <a:rPr lang="en-US" dirty="0" smtClean="0"/>
              <a:t>Fiscal Policy – changes in </a:t>
            </a:r>
            <a:r>
              <a:rPr lang="en-US" dirty="0" err="1" smtClean="0"/>
              <a:t>govt</a:t>
            </a:r>
            <a:r>
              <a:rPr lang="en-US" dirty="0" smtClean="0"/>
              <a:t> spending or taxes to help stabilize &amp; grow the econ</a:t>
            </a:r>
          </a:p>
          <a:p>
            <a:pPr lvl="1"/>
            <a:r>
              <a:rPr lang="en-US" dirty="0" smtClean="0"/>
              <a:t>Controlled by the federal </a:t>
            </a:r>
            <a:r>
              <a:rPr lang="en-US" dirty="0" err="1" smtClean="0"/>
              <a:t>govt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694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Federal Reserve System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Called the Fed – set up 1913/14</a:t>
            </a:r>
          </a:p>
          <a:p>
            <a:r>
              <a:rPr lang="en-US" dirty="0" smtClean="0"/>
              <a:t>Created to stop bank failures &amp; regulate banks</a:t>
            </a:r>
          </a:p>
          <a:p>
            <a:pPr lvl="1"/>
            <a:r>
              <a:rPr lang="en-US" dirty="0" smtClean="0"/>
              <a:t>banks must keep certain </a:t>
            </a:r>
            <a:r>
              <a:rPr lang="en-US" dirty="0" err="1" smtClean="0"/>
              <a:t>amt</a:t>
            </a:r>
            <a:r>
              <a:rPr lang="en-US" dirty="0" smtClean="0"/>
              <a:t> of $ in reserve</a:t>
            </a:r>
          </a:p>
          <a:p>
            <a:r>
              <a:rPr lang="en-US" dirty="0" smtClean="0"/>
              <a:t>US divided into 12 federal districts w/ Federal Reserve bank in each</a:t>
            </a:r>
          </a:p>
          <a:p>
            <a:pPr lvl="1"/>
            <a:r>
              <a:rPr lang="en-US" dirty="0" smtClean="0"/>
              <a:t>Fed banks work only with </a:t>
            </a:r>
            <a:r>
              <a:rPr lang="en-US" dirty="0" err="1" smtClean="0"/>
              <a:t>govt</a:t>
            </a:r>
            <a:r>
              <a:rPr lang="en-US" dirty="0" smtClean="0"/>
              <a:t> &amp; other banks</a:t>
            </a:r>
          </a:p>
        </p:txBody>
      </p:sp>
    </p:spTree>
    <p:extLst>
      <p:ext uri="{BB962C8B-B14F-4D97-AF65-F5344CB8AC3E}">
        <p14:creationId xmlns:p14="http://schemas.microsoft.com/office/powerpoint/2010/main" val="408373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Federal Reserve System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 – </a:t>
            </a:r>
            <a:r>
              <a:rPr lang="en-US" dirty="0" err="1" smtClean="0"/>
              <a:t>govt</a:t>
            </a:r>
            <a:r>
              <a:rPr lang="en-US" dirty="0" smtClean="0"/>
              <a:t> </a:t>
            </a:r>
            <a:r>
              <a:rPr lang="en-US" dirty="0"/>
              <a:t>banking &amp; control nation’s $ </a:t>
            </a:r>
            <a:r>
              <a:rPr lang="en-US" dirty="0" smtClean="0"/>
              <a:t>supply</a:t>
            </a:r>
          </a:p>
          <a:p>
            <a:r>
              <a:rPr lang="en-US" dirty="0" smtClean="0"/>
              <a:t>7-member board of governors in D.C.</a:t>
            </a:r>
          </a:p>
          <a:p>
            <a:pPr lvl="1"/>
            <a:r>
              <a:rPr lang="en-US" dirty="0" smtClean="0"/>
              <a:t>Appointed by president / approved by Senate</a:t>
            </a:r>
          </a:p>
          <a:p>
            <a:pPr lvl="1"/>
            <a:r>
              <a:rPr lang="en-US" dirty="0" smtClean="0"/>
              <a:t>Serves 14 years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739144"/>
            <a:ext cx="3737853" cy="273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25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ways to help the economy:</a:t>
            </a:r>
          </a:p>
          <a:p>
            <a:pPr lvl="1"/>
            <a:r>
              <a:rPr lang="en-US" dirty="0" smtClean="0"/>
              <a:t>Cut </a:t>
            </a:r>
            <a:r>
              <a:rPr lang="en-US" dirty="0" err="1" smtClean="0"/>
              <a:t>govt</a:t>
            </a:r>
            <a:r>
              <a:rPr lang="en-US" dirty="0" smtClean="0"/>
              <a:t> spending</a:t>
            </a:r>
          </a:p>
          <a:p>
            <a:pPr lvl="1"/>
            <a:r>
              <a:rPr lang="en-US" dirty="0" smtClean="0"/>
              <a:t>Consumer saving</a:t>
            </a:r>
          </a:p>
          <a:p>
            <a:pPr lvl="1"/>
            <a:r>
              <a:rPr lang="en-US" dirty="0" smtClean="0"/>
              <a:t>Buy American-Made</a:t>
            </a:r>
          </a:p>
          <a:p>
            <a:pPr lvl="1"/>
            <a:r>
              <a:rPr lang="en-US" dirty="0" smtClean="0"/>
              <a:t>Increase productivity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2514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6482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8200"/>
            <a:ext cx="2476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57400"/>
            <a:ext cx="25527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86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141</TotalTime>
  <Words>213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Decatur</vt:lpstr>
      <vt:lpstr>Unit 8: Economics 2</vt:lpstr>
      <vt:lpstr>Economic Probs</vt:lpstr>
      <vt:lpstr>Monetary &amp; Fiscal Policy</vt:lpstr>
      <vt:lpstr>The Federal Reserve System</vt:lpstr>
      <vt:lpstr>The Federal Reserve System</vt:lpstr>
      <vt:lpstr>Help the Economy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8: Economics 2</dc:title>
  <dc:creator>Whitney</dc:creator>
  <cp:lastModifiedBy>itctech</cp:lastModifiedBy>
  <cp:revision>21</cp:revision>
  <dcterms:created xsi:type="dcterms:W3CDTF">2013-11-06T20:49:35Z</dcterms:created>
  <dcterms:modified xsi:type="dcterms:W3CDTF">2016-05-02T16:22:41Z</dcterms:modified>
</cp:coreProperties>
</file>