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</p:sldMasterIdLst>
  <p:notesMasterIdLst>
    <p:notesMasterId r:id="rId49"/>
  </p:notesMasterIdLst>
  <p:sldIdLst>
    <p:sldId id="256" r:id="rId7"/>
    <p:sldId id="257" r:id="rId8"/>
    <p:sldId id="258" r:id="rId9"/>
    <p:sldId id="260" r:id="rId10"/>
    <p:sldId id="263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7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50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slide" Target="slides/slide35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8" Type="http://schemas.openxmlformats.org/officeDocument/2006/relationships/slide" Target="slides/slide2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08E878-4672-4B39-8330-9E877749BA56}" type="datetimeFigureOut">
              <a:rPr lang="en-US" smtClean="0"/>
              <a:t>12/16/2014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0DBB5D-FE9C-4BE7-A7D4-D7836FDB9C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0112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B1F95F-C53F-4DCF-9589-4D320418438B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DFD0B6-4AB6-4DDE-9233-396FBABA4DD5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D09F34-0030-46EF-A0C6-69C43DC40891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D09F34-0030-46EF-A0C6-69C43DC40891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D09F34-0030-46EF-A0C6-69C43DC40891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D09F34-0030-46EF-A0C6-69C43DC40891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D09F34-0030-46EF-A0C6-69C43DC40891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D09F34-0030-46EF-A0C6-69C43DC40891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D09F34-0030-46EF-A0C6-69C43DC40891}" type="slidenum">
              <a:rPr lang="en-US" smtClean="0">
                <a:solidFill>
                  <a:prstClr val="black"/>
                </a:solidFill>
              </a:rPr>
              <a:pPr/>
              <a:t>24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997F85-6C6A-4131-A987-EBB03C9FF777}" type="slidenum">
              <a:rPr lang="en-US" smtClean="0">
                <a:solidFill>
                  <a:prstClr val="black"/>
                </a:solidFill>
              </a:rPr>
              <a:pPr/>
              <a:t>25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997F85-6C6A-4131-A987-EBB03C9FF777}" type="slidenum">
              <a:rPr lang="en-US" smtClean="0">
                <a:solidFill>
                  <a:prstClr val="black"/>
                </a:solidFill>
              </a:rPr>
              <a:pPr/>
              <a:t>26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B1F95F-C53F-4DCF-9589-4D320418438B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B6D4E0-3472-4934-A9CE-A9B08DD6840C}" type="slidenum">
              <a:rPr lang="en-US" smtClean="0">
                <a:solidFill>
                  <a:prstClr val="black"/>
                </a:solidFill>
              </a:rPr>
              <a:pPr/>
              <a:t>27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B6D4E0-3472-4934-A9CE-A9B08DD6840C}" type="slidenum">
              <a:rPr lang="en-US" smtClean="0">
                <a:solidFill>
                  <a:prstClr val="black"/>
                </a:solidFill>
              </a:rPr>
              <a:pPr/>
              <a:t>28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B6D4E0-3472-4934-A9CE-A9B08DD6840C}" type="slidenum">
              <a:rPr lang="en-US" smtClean="0">
                <a:solidFill>
                  <a:prstClr val="black"/>
                </a:solidFill>
              </a:rPr>
              <a:pPr/>
              <a:t>29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B6D4E0-3472-4934-A9CE-A9B08DD6840C}" type="slidenum">
              <a:rPr lang="en-US" smtClean="0">
                <a:solidFill>
                  <a:prstClr val="black"/>
                </a:solidFill>
              </a:rPr>
              <a:pPr/>
              <a:t>30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B6D4E0-3472-4934-A9CE-A9B08DD6840C}" type="slidenum">
              <a:rPr lang="en-US" smtClean="0">
                <a:solidFill>
                  <a:prstClr val="black"/>
                </a:solidFill>
              </a:rPr>
              <a:pPr/>
              <a:t>31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B6D4E0-3472-4934-A9CE-A9B08DD6840C}" type="slidenum">
              <a:rPr lang="en-US" smtClean="0">
                <a:solidFill>
                  <a:prstClr val="black"/>
                </a:solidFill>
              </a:rPr>
              <a:pPr/>
              <a:t>32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B6D4E0-3472-4934-A9CE-A9B08DD6840C}" type="slidenum">
              <a:rPr lang="en-US" smtClean="0">
                <a:solidFill>
                  <a:prstClr val="black"/>
                </a:solidFill>
              </a:rPr>
              <a:pPr/>
              <a:t>33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B6D4E0-3472-4934-A9CE-A9B08DD6840C}" type="slidenum">
              <a:rPr lang="en-US" smtClean="0">
                <a:solidFill>
                  <a:prstClr val="black"/>
                </a:solidFill>
              </a:rPr>
              <a:pPr/>
              <a:t>35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729B20-FECA-4B81-AB0C-AB737ABC5E2D}" type="slidenum">
              <a:rPr lang="en-US" smtClean="0">
                <a:solidFill>
                  <a:prstClr val="black"/>
                </a:solidFill>
              </a:rPr>
              <a:pPr/>
              <a:t>36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729B20-FECA-4B81-AB0C-AB737ABC5E2D}" type="slidenum">
              <a:rPr lang="en-US" smtClean="0">
                <a:solidFill>
                  <a:prstClr val="black"/>
                </a:solidFill>
              </a:rPr>
              <a:pPr/>
              <a:t>37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B1F95F-C53F-4DCF-9589-4D320418438B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729B20-FECA-4B81-AB0C-AB737ABC5E2D}" type="slidenum">
              <a:rPr lang="en-US" smtClean="0">
                <a:solidFill>
                  <a:prstClr val="black"/>
                </a:solidFill>
              </a:rPr>
              <a:pPr/>
              <a:t>38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729B20-FECA-4B81-AB0C-AB737ABC5E2D}" type="slidenum">
              <a:rPr lang="en-US" smtClean="0">
                <a:solidFill>
                  <a:prstClr val="black"/>
                </a:solidFill>
              </a:rPr>
              <a:pPr/>
              <a:t>39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729B20-FECA-4B81-AB0C-AB737ABC5E2D}" type="slidenum">
              <a:rPr lang="en-US" smtClean="0">
                <a:solidFill>
                  <a:prstClr val="black"/>
                </a:solidFill>
              </a:rPr>
              <a:pPr/>
              <a:t>40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729B20-FECA-4B81-AB0C-AB737ABC5E2D}" type="slidenum">
              <a:rPr lang="en-US" smtClean="0">
                <a:solidFill>
                  <a:prstClr val="black"/>
                </a:solidFill>
              </a:rPr>
              <a:pPr/>
              <a:t>41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729B20-FECA-4B81-AB0C-AB737ABC5E2D}" type="slidenum">
              <a:rPr lang="en-US" smtClean="0">
                <a:solidFill>
                  <a:prstClr val="black"/>
                </a:solidFill>
              </a:rPr>
              <a:pPr/>
              <a:t>42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B1F95F-C53F-4DCF-9589-4D320418438B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DFD0B6-4AB6-4DDE-9233-396FBABA4DD5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DFD0B6-4AB6-4DDE-9233-396FBABA4DD5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DFD0B6-4AB6-4DDE-9233-396FBABA4DD5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DFD0B6-4AB6-4DDE-9233-396FBABA4DD5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DFD0B6-4AB6-4DDE-9233-396FBABA4DD5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BF1D0-69BC-4119-856F-3E4B4E684BE7}" type="datetimeFigureOut">
              <a:rPr lang="en-US" smtClean="0">
                <a:solidFill>
                  <a:srgbClr val="FFF39D">
                    <a:shade val="50000"/>
                  </a:srgbClr>
                </a:solidFill>
              </a:rPr>
              <a:pPr/>
              <a:t>12/16/2014</a:t>
            </a:fld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6FEBF-CA99-4DD0-A68E-5903EBA9D548}" type="slidenum">
              <a:rPr lang="en-US" smtClean="0">
                <a:solidFill>
                  <a:srgbClr val="FFF39D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96193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BF1D0-69BC-4119-856F-3E4B4E684BE7}" type="datetimeFigureOut">
              <a:rPr lang="en-US" smtClean="0">
                <a:solidFill>
                  <a:srgbClr val="FFF39D">
                    <a:shade val="50000"/>
                  </a:srgbClr>
                </a:solidFill>
              </a:rPr>
              <a:pPr/>
              <a:t>12/16/2014</a:t>
            </a:fld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6FEBF-CA99-4DD0-A68E-5903EBA9D548}" type="slidenum">
              <a:rPr lang="en-US" smtClean="0">
                <a:solidFill>
                  <a:srgbClr val="FFF39D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82256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BF1D0-69BC-4119-856F-3E4B4E684BE7}" type="datetimeFigureOut">
              <a:rPr lang="en-US" smtClean="0">
                <a:solidFill>
                  <a:srgbClr val="FFF39D">
                    <a:shade val="50000"/>
                  </a:srgbClr>
                </a:solidFill>
              </a:rPr>
              <a:pPr/>
              <a:t>12/16/2014</a:t>
            </a:fld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6FEBF-CA99-4DD0-A68E-5903EBA9D548}" type="slidenum">
              <a:rPr lang="en-US" smtClean="0">
                <a:solidFill>
                  <a:srgbClr val="FFF39D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51475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6B774-E2F7-48ED-9DD0-54F766ED6806}" type="datetimeFigureOut">
              <a:rPr lang="en-US" smtClean="0"/>
              <a:pPr/>
              <a:t>12/16/2014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705E746-8B60-43B8-B285-5C42CD0F510B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1620040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6B774-E2F7-48ED-9DD0-54F766ED6806}" type="datetimeFigureOut">
              <a:rPr lang="en-US" smtClean="0"/>
              <a:pPr/>
              <a:t>12/16/2014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7705E746-8B60-43B8-B285-5C42CD0F510B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4760056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6B774-E2F7-48ED-9DD0-54F766ED6806}" type="datetimeFigureOut">
              <a:rPr lang="en-US" smtClean="0"/>
              <a:pPr/>
              <a:t>12/16/2014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705E746-8B60-43B8-B285-5C42CD0F510B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9947137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B5E6B774-E2F7-48ED-9DD0-54F766ED6806}" type="datetimeFigureOut">
              <a:rPr lang="en-US" smtClean="0"/>
              <a:pPr/>
              <a:t>12/16/2014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5E746-8B60-43B8-B285-5C42CD0F510B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0099387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6B774-E2F7-48ED-9DD0-54F766ED6806}" type="datetimeFigureOut">
              <a:rPr lang="en-US" smtClean="0"/>
              <a:pPr/>
              <a:t>12/16/2014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7705E746-8B60-43B8-B285-5C42CD0F510B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2038387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6B774-E2F7-48ED-9DD0-54F766ED6806}" type="datetimeFigureOut">
              <a:rPr lang="en-US" smtClean="0"/>
              <a:pPr/>
              <a:t>12/16/2014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7705E746-8B60-43B8-B285-5C42CD0F510B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10293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6B774-E2F7-48ED-9DD0-54F766ED6806}" type="datetimeFigureOut">
              <a:rPr lang="en-US" smtClean="0"/>
              <a:pPr/>
              <a:t>12/16/2014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705E746-8B60-43B8-B285-5C42CD0F51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0850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705E746-8B60-43B8-B285-5C42CD0F510B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6B774-E2F7-48ED-9DD0-54F766ED6806}" type="datetimeFigureOut">
              <a:rPr lang="en-US" smtClean="0"/>
              <a:pPr/>
              <a:t>12/16/2014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6395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BF1D0-69BC-4119-856F-3E4B4E684BE7}" type="datetimeFigureOut">
              <a:rPr lang="en-US" smtClean="0">
                <a:solidFill>
                  <a:srgbClr val="FFF39D">
                    <a:shade val="50000"/>
                  </a:srgbClr>
                </a:solidFill>
              </a:rPr>
              <a:pPr/>
              <a:t>12/16/2014</a:t>
            </a:fld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6FEBF-CA99-4DD0-A68E-5903EBA9D548}" type="slidenum">
              <a:rPr lang="en-US" smtClean="0">
                <a:solidFill>
                  <a:srgbClr val="FFF39D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32642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7705E746-8B60-43B8-B285-5C42CD0F510B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B5E6B774-E2F7-48ED-9DD0-54F766ED6806}" type="datetimeFigureOut">
              <a:rPr lang="en-US" smtClean="0"/>
              <a:pPr/>
              <a:t>12/16/2014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8990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6B774-E2F7-48ED-9DD0-54F766ED6806}" type="datetimeFigureOut">
              <a:rPr lang="en-US" smtClean="0"/>
              <a:pPr/>
              <a:t>12/16/2014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5E746-8B60-43B8-B285-5C42CD0F510B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30888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7705E746-8B60-43B8-B285-5C42CD0F510B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6B774-E2F7-48ED-9DD0-54F766ED6806}" type="datetimeFigureOut">
              <a:rPr lang="en-US" smtClean="0"/>
              <a:pPr/>
              <a:t>12/16/2014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1465982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A1FFD-1CF9-4D82-89E1-2C4B1B1DA19D}" type="datetimeFigureOut">
              <a:rPr lang="en-US" smtClean="0">
                <a:solidFill>
                  <a:srgbClr val="69676D"/>
                </a:solidFill>
              </a:rPr>
              <a:pPr/>
              <a:t>12/16/2014</a:t>
            </a:fld>
            <a:endParaRPr lang="en-US">
              <a:solidFill>
                <a:srgbClr val="69676D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76D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FCF39B4C-0A91-4013-BDA0-84BDB5B96D0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0436964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A1FFD-1CF9-4D82-89E1-2C4B1B1DA19D}" type="datetimeFigureOut">
              <a:rPr lang="en-US" smtClean="0">
                <a:solidFill>
                  <a:srgbClr val="69676D"/>
                </a:solidFill>
              </a:rPr>
              <a:pPr/>
              <a:t>12/16/2014</a:t>
            </a:fld>
            <a:endParaRPr lang="en-US">
              <a:solidFill>
                <a:srgbClr val="6967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76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39B4C-0A91-4013-BDA0-84BDB5B96D0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7284319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A1FFD-1CF9-4D82-89E1-2C4B1B1DA19D}" type="datetimeFigureOut">
              <a:rPr lang="en-US" smtClean="0">
                <a:solidFill>
                  <a:srgbClr val="69676D"/>
                </a:solidFill>
              </a:rPr>
              <a:pPr/>
              <a:t>12/16/2014</a:t>
            </a:fld>
            <a:endParaRPr lang="en-US">
              <a:solidFill>
                <a:srgbClr val="6967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>
              <a:solidFill>
                <a:srgbClr val="69676D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FCF39B4C-0A91-4013-BDA0-84BDB5B96D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6998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A1FFD-1CF9-4D82-89E1-2C4B1B1DA19D}" type="datetimeFigureOut">
              <a:rPr lang="en-US" smtClean="0">
                <a:solidFill>
                  <a:srgbClr val="69676D"/>
                </a:solidFill>
              </a:rPr>
              <a:pPr/>
              <a:t>12/16/2014</a:t>
            </a:fld>
            <a:endParaRPr lang="en-US">
              <a:solidFill>
                <a:srgbClr val="69676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76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39B4C-0A91-4013-BDA0-84BDB5B96D0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1937112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A1FFD-1CF9-4D82-89E1-2C4B1B1DA19D}" type="datetimeFigureOut">
              <a:rPr lang="en-US" smtClean="0">
                <a:solidFill>
                  <a:srgbClr val="69676D"/>
                </a:solidFill>
              </a:rPr>
              <a:pPr/>
              <a:t>12/16/2014</a:t>
            </a:fld>
            <a:endParaRPr lang="en-US">
              <a:solidFill>
                <a:srgbClr val="69676D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76D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39B4C-0A91-4013-BDA0-84BDB5B96D0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89548705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A1FFD-1CF9-4D82-89E1-2C4B1B1DA19D}" type="datetimeFigureOut">
              <a:rPr lang="en-US" smtClean="0">
                <a:solidFill>
                  <a:srgbClr val="69676D"/>
                </a:solidFill>
              </a:rPr>
              <a:pPr/>
              <a:t>12/16/2014</a:t>
            </a:fld>
            <a:endParaRPr lang="en-US">
              <a:solidFill>
                <a:srgbClr val="69676D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76D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39B4C-0A91-4013-BDA0-84BDB5B96D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61346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A1FFD-1CF9-4D82-89E1-2C4B1B1DA19D}" type="datetimeFigureOut">
              <a:rPr lang="en-US" smtClean="0">
                <a:solidFill>
                  <a:srgbClr val="69676D"/>
                </a:solidFill>
              </a:rPr>
              <a:pPr/>
              <a:t>12/16/2014</a:t>
            </a:fld>
            <a:endParaRPr lang="en-US">
              <a:solidFill>
                <a:srgbClr val="69676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76D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39B4C-0A91-4013-BDA0-84BDB5B96D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7455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BF1D0-69BC-4119-856F-3E4B4E684BE7}" type="datetimeFigureOut">
              <a:rPr lang="en-US" smtClean="0">
                <a:solidFill>
                  <a:srgbClr val="FFF39D">
                    <a:shade val="50000"/>
                  </a:srgbClr>
                </a:solidFill>
              </a:rPr>
              <a:pPr/>
              <a:t>12/16/2014</a:t>
            </a:fld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6FEBF-CA99-4DD0-A68E-5903EBA9D548}" type="slidenum">
              <a:rPr lang="en-US" smtClean="0">
                <a:solidFill>
                  <a:srgbClr val="FFF39D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9149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A1FFD-1CF9-4D82-89E1-2C4B1B1DA19D}" type="datetimeFigureOut">
              <a:rPr lang="en-US" smtClean="0">
                <a:solidFill>
                  <a:srgbClr val="69676D"/>
                </a:solidFill>
              </a:rPr>
              <a:pPr/>
              <a:t>12/16/2014</a:t>
            </a:fld>
            <a:endParaRPr lang="en-US">
              <a:solidFill>
                <a:srgbClr val="69676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76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39B4C-0A91-4013-BDA0-84BDB5B96D0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75442992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A1FFD-1CF9-4D82-89E1-2C4B1B1DA19D}" type="datetimeFigureOut">
              <a:rPr lang="en-US" smtClean="0">
                <a:solidFill>
                  <a:srgbClr val="69676D"/>
                </a:solidFill>
              </a:rPr>
              <a:pPr/>
              <a:t>12/16/2014</a:t>
            </a:fld>
            <a:endParaRPr lang="en-US">
              <a:solidFill>
                <a:srgbClr val="69676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>
              <a:solidFill>
                <a:srgbClr val="69676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FCF39B4C-0A91-4013-BDA0-84BDB5B96D0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13206268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A1FFD-1CF9-4D82-89E1-2C4B1B1DA19D}" type="datetimeFigureOut">
              <a:rPr lang="en-US" smtClean="0">
                <a:solidFill>
                  <a:srgbClr val="69676D"/>
                </a:solidFill>
              </a:rPr>
              <a:pPr/>
              <a:t>12/16/2014</a:t>
            </a:fld>
            <a:endParaRPr lang="en-US">
              <a:solidFill>
                <a:srgbClr val="6967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76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39B4C-0A91-4013-BDA0-84BDB5B96D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14246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A1FFD-1CF9-4D82-89E1-2C4B1B1DA19D}" type="datetimeFigureOut">
              <a:rPr lang="en-US" smtClean="0">
                <a:solidFill>
                  <a:srgbClr val="69676D"/>
                </a:solidFill>
              </a:rPr>
              <a:pPr/>
              <a:t>12/16/2014</a:t>
            </a:fld>
            <a:endParaRPr lang="en-US">
              <a:solidFill>
                <a:srgbClr val="6967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76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39B4C-0A91-4013-BDA0-84BDB5B96D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89857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461780C3-3023-4469-9A10-B37D327A22D7}" type="datetimeFigureOut">
              <a:rPr lang="en-US" smtClean="0">
                <a:solidFill>
                  <a:srgbClr val="1F497D">
                    <a:tint val="60000"/>
                    <a:satMod val="155000"/>
                  </a:srgbClr>
                </a:solidFill>
              </a:rPr>
              <a:pPr/>
              <a:t>12/16/2014</a:t>
            </a:fld>
            <a:endParaRPr lang="en-US">
              <a:solidFill>
                <a:srgbClr val="1F497D">
                  <a:tint val="60000"/>
                  <a:satMod val="155000"/>
                </a:srgbClr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04DA860-0563-405F-A0DB-D4EA4F02B201}" type="slidenum">
              <a:rPr lang="en-US" smtClean="0">
                <a:solidFill>
                  <a:srgbClr val="EEECE1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EEECE1">
                  <a:shade val="90000"/>
                </a:srgbClr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>
              <a:solidFill>
                <a:srgbClr val="1F497D">
                  <a:tint val="60000"/>
                  <a:satMod val="15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3385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61780C3-3023-4469-9A10-B37D327A22D7}" type="datetimeFigureOut">
              <a:rPr lang="en-US" smtClean="0">
                <a:solidFill>
                  <a:srgbClr val="1F497D">
                    <a:tint val="60000"/>
                    <a:satMod val="155000"/>
                  </a:srgbClr>
                </a:solidFill>
              </a:rPr>
              <a:pPr/>
              <a:t>12/16/2014</a:t>
            </a:fld>
            <a:endParaRPr lang="en-US">
              <a:solidFill>
                <a:srgbClr val="1F497D">
                  <a:tint val="60000"/>
                  <a:satMod val="15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1F497D">
                  <a:tint val="60000"/>
                  <a:satMod val="15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4DA860-0563-405F-A0DB-D4EA4F02B201}" type="slidenum">
              <a:rPr lang="en-US" smtClean="0">
                <a:solidFill>
                  <a:srgbClr val="EEECE1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EEECE1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997196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461780C3-3023-4469-9A10-B37D327A22D7}" type="datetimeFigureOut">
              <a:rPr lang="en-US" smtClean="0">
                <a:solidFill>
                  <a:srgbClr val="1F497D">
                    <a:tint val="60000"/>
                    <a:satMod val="155000"/>
                  </a:srgbClr>
                </a:solidFill>
              </a:rPr>
              <a:pPr/>
              <a:t>12/16/2014</a:t>
            </a:fld>
            <a:endParaRPr lang="en-US">
              <a:solidFill>
                <a:srgbClr val="1F497D">
                  <a:tint val="60000"/>
                  <a:satMod val="15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04DA860-0563-405F-A0DB-D4EA4F02B201}" type="slidenum">
              <a:rPr lang="en-US" smtClean="0">
                <a:solidFill>
                  <a:srgbClr val="EEECE1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EEECE1">
                  <a:shade val="90000"/>
                </a:srgb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>
              <a:solidFill>
                <a:srgbClr val="1F497D">
                  <a:tint val="60000"/>
                  <a:satMod val="15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82964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61780C3-3023-4469-9A10-B37D327A22D7}" type="datetimeFigureOut">
              <a:rPr lang="en-US" smtClean="0">
                <a:solidFill>
                  <a:srgbClr val="1F497D">
                    <a:tint val="60000"/>
                    <a:satMod val="155000"/>
                  </a:srgbClr>
                </a:solidFill>
              </a:rPr>
              <a:pPr/>
              <a:t>12/16/2014</a:t>
            </a:fld>
            <a:endParaRPr lang="en-US">
              <a:solidFill>
                <a:srgbClr val="1F497D">
                  <a:tint val="60000"/>
                  <a:satMod val="15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1F497D">
                  <a:tint val="60000"/>
                  <a:satMod val="15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B04DA860-0563-405F-A0DB-D4EA4F02B201}" type="slidenum">
              <a:rPr lang="en-US" smtClean="0">
                <a:solidFill>
                  <a:srgbClr val="EEECE1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EEECE1">
                  <a:shade val="90000"/>
                </a:srgb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808459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61780C3-3023-4469-9A10-B37D327A22D7}" type="datetimeFigureOut">
              <a:rPr lang="en-US" smtClean="0">
                <a:solidFill>
                  <a:srgbClr val="1F497D">
                    <a:tint val="60000"/>
                    <a:satMod val="155000"/>
                  </a:srgbClr>
                </a:solidFill>
              </a:rPr>
              <a:pPr/>
              <a:t>12/16/2014</a:t>
            </a:fld>
            <a:endParaRPr lang="en-US">
              <a:solidFill>
                <a:srgbClr val="1F497D">
                  <a:tint val="60000"/>
                  <a:satMod val="15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1F497D">
                  <a:tint val="60000"/>
                  <a:satMod val="15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B04DA860-0563-405F-A0DB-D4EA4F02B201}" type="slidenum">
              <a:rPr lang="en-US" smtClean="0">
                <a:solidFill>
                  <a:srgbClr val="EEECE1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EEECE1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74527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61780C3-3023-4469-9A10-B37D327A22D7}" type="datetimeFigureOut">
              <a:rPr lang="en-US" smtClean="0">
                <a:solidFill>
                  <a:srgbClr val="1F497D">
                    <a:tint val="60000"/>
                    <a:satMod val="155000"/>
                  </a:srgbClr>
                </a:solidFill>
              </a:rPr>
              <a:pPr/>
              <a:t>12/16/2014</a:t>
            </a:fld>
            <a:endParaRPr lang="en-US">
              <a:solidFill>
                <a:srgbClr val="1F497D">
                  <a:tint val="60000"/>
                  <a:satMod val="15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1F497D">
                  <a:tint val="60000"/>
                  <a:satMod val="15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4DA860-0563-405F-A0DB-D4EA4F02B201}" type="slidenum">
              <a:rPr lang="en-US" smtClean="0">
                <a:solidFill>
                  <a:srgbClr val="EEECE1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EEECE1">
                  <a:shade val="90000"/>
                </a:srgb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7697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BF1D0-69BC-4119-856F-3E4B4E684BE7}" type="datetimeFigureOut">
              <a:rPr lang="en-US" smtClean="0">
                <a:solidFill>
                  <a:srgbClr val="FFF39D">
                    <a:shade val="50000"/>
                  </a:srgbClr>
                </a:solidFill>
              </a:rPr>
              <a:pPr/>
              <a:t>12/16/2014</a:t>
            </a:fld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6FEBF-CA99-4DD0-A68E-5903EBA9D548}" type="slidenum">
              <a:rPr lang="en-US" smtClean="0">
                <a:solidFill>
                  <a:srgbClr val="FFF39D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885262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61780C3-3023-4469-9A10-B37D327A22D7}" type="datetimeFigureOut">
              <a:rPr lang="en-US" smtClean="0">
                <a:solidFill>
                  <a:srgbClr val="1F497D">
                    <a:tint val="60000"/>
                    <a:satMod val="155000"/>
                  </a:srgbClr>
                </a:solidFill>
              </a:rPr>
              <a:pPr/>
              <a:t>12/16/2014</a:t>
            </a:fld>
            <a:endParaRPr lang="en-US">
              <a:solidFill>
                <a:srgbClr val="1F497D">
                  <a:tint val="60000"/>
                  <a:satMod val="15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1F497D">
                  <a:tint val="60000"/>
                  <a:satMod val="15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4DA860-0563-405F-A0DB-D4EA4F02B201}" type="slidenum">
              <a:rPr lang="en-US" smtClean="0">
                <a:solidFill>
                  <a:srgbClr val="EEECE1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EEECE1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684172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461780C3-3023-4469-9A10-B37D327A22D7}" type="datetimeFigureOut">
              <a:rPr lang="en-US" smtClean="0">
                <a:solidFill>
                  <a:srgbClr val="1F497D">
                    <a:tint val="60000"/>
                    <a:satMod val="155000"/>
                  </a:srgbClr>
                </a:solidFill>
              </a:rPr>
              <a:pPr/>
              <a:t>12/16/2014</a:t>
            </a:fld>
            <a:endParaRPr lang="en-US">
              <a:solidFill>
                <a:srgbClr val="1F497D">
                  <a:tint val="60000"/>
                  <a:satMod val="155000"/>
                </a:srgb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04DA860-0563-405F-A0DB-D4EA4F02B201}" type="slidenum">
              <a:rPr lang="en-US" smtClean="0">
                <a:solidFill>
                  <a:srgbClr val="EEECE1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EEECE1">
                  <a:shade val="90000"/>
                </a:srgbClr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>
              <a:solidFill>
                <a:srgbClr val="1F497D">
                  <a:tint val="60000"/>
                  <a:satMod val="15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27458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461780C3-3023-4469-9A10-B37D327A22D7}" type="datetimeFigureOut">
              <a:rPr lang="en-US" smtClean="0">
                <a:solidFill>
                  <a:srgbClr val="1F497D">
                    <a:tint val="60000"/>
                    <a:satMod val="155000"/>
                  </a:srgbClr>
                </a:solidFill>
              </a:rPr>
              <a:pPr/>
              <a:t>12/16/2014</a:t>
            </a:fld>
            <a:endParaRPr lang="en-US">
              <a:solidFill>
                <a:srgbClr val="1F497D">
                  <a:tint val="60000"/>
                  <a:satMod val="15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04DA860-0563-405F-A0DB-D4EA4F02B201}" type="slidenum">
              <a:rPr lang="en-US" smtClean="0">
                <a:solidFill>
                  <a:srgbClr val="EEECE1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EEECE1">
                  <a:shade val="90000"/>
                </a:srgb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>
              <a:solidFill>
                <a:srgbClr val="1F497D">
                  <a:tint val="60000"/>
                  <a:satMod val="15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055648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61780C3-3023-4469-9A10-B37D327A22D7}" type="datetimeFigureOut">
              <a:rPr lang="en-US" smtClean="0">
                <a:solidFill>
                  <a:srgbClr val="1F497D">
                    <a:tint val="60000"/>
                    <a:satMod val="155000"/>
                  </a:srgbClr>
                </a:solidFill>
              </a:rPr>
              <a:pPr/>
              <a:t>12/16/2014</a:t>
            </a:fld>
            <a:endParaRPr lang="en-US">
              <a:solidFill>
                <a:srgbClr val="1F497D">
                  <a:tint val="60000"/>
                  <a:satMod val="15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1F497D">
                  <a:tint val="60000"/>
                  <a:satMod val="15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4DA860-0563-405F-A0DB-D4EA4F02B201}" type="slidenum">
              <a:rPr lang="en-US" smtClean="0">
                <a:solidFill>
                  <a:srgbClr val="EEECE1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EEECE1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888983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61780C3-3023-4469-9A10-B37D327A22D7}" type="datetimeFigureOut">
              <a:rPr lang="en-US" smtClean="0">
                <a:solidFill>
                  <a:srgbClr val="1F497D">
                    <a:tint val="60000"/>
                    <a:satMod val="155000"/>
                  </a:srgbClr>
                </a:solidFill>
              </a:rPr>
              <a:pPr/>
              <a:t>12/16/2014</a:t>
            </a:fld>
            <a:endParaRPr lang="en-US">
              <a:solidFill>
                <a:srgbClr val="1F497D">
                  <a:tint val="60000"/>
                  <a:satMod val="15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1F497D">
                  <a:tint val="60000"/>
                  <a:satMod val="15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4DA860-0563-405F-A0DB-D4EA4F02B201}" type="slidenum">
              <a:rPr lang="en-US" smtClean="0">
                <a:solidFill>
                  <a:srgbClr val="EEECE1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EEECE1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22923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E60705B-87D5-4C2C-BBE4-1B94D8D091B6}" type="datetimeFigureOut">
              <a:rPr lang="en-US" smtClean="0">
                <a:solidFill>
                  <a:srgbClr val="FFF39D">
                    <a:shade val="50000"/>
                    <a:satMod val="200000"/>
                  </a:srgbClr>
                </a:solidFill>
              </a:rPr>
              <a:pPr/>
              <a:t>12/16/2014</a:t>
            </a:fld>
            <a:endParaRPr lang="en-US">
              <a:solidFill>
                <a:srgbClr val="FFF39D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FFF39D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8CB0289-2C6F-43E7-AC49-C3F400BB3B8D}" type="slidenum">
              <a:rPr lang="en-US" smtClean="0">
                <a:solidFill>
                  <a:srgbClr val="FFF39D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FFF39D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678057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E60705B-87D5-4C2C-BBE4-1B94D8D091B6}" type="datetimeFigureOut">
              <a:rPr lang="en-US" smtClean="0">
                <a:solidFill>
                  <a:srgbClr val="FFF39D">
                    <a:shade val="50000"/>
                    <a:satMod val="200000"/>
                  </a:srgbClr>
                </a:solidFill>
              </a:rPr>
              <a:pPr/>
              <a:t>12/16/2014</a:t>
            </a:fld>
            <a:endParaRPr lang="en-US">
              <a:solidFill>
                <a:srgbClr val="FFF39D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FFF39D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8CB0289-2C6F-43E7-AC49-C3F400BB3B8D}" type="slidenum">
              <a:rPr lang="en-US" smtClean="0">
                <a:solidFill>
                  <a:srgbClr val="FFF39D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FFF39D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326563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E60705B-87D5-4C2C-BBE4-1B94D8D091B6}" type="datetimeFigureOut">
              <a:rPr lang="en-US" smtClean="0">
                <a:solidFill>
                  <a:srgbClr val="FFF39D">
                    <a:shade val="50000"/>
                    <a:satMod val="200000"/>
                  </a:srgbClr>
                </a:solidFill>
              </a:rPr>
              <a:pPr/>
              <a:t>12/16/2014</a:t>
            </a:fld>
            <a:endParaRPr lang="en-US">
              <a:solidFill>
                <a:srgbClr val="FFF39D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FFF39D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8CB0289-2C6F-43E7-AC49-C3F400BB3B8D}" type="slidenum">
              <a:rPr lang="en-US" smtClean="0">
                <a:solidFill>
                  <a:srgbClr val="FFF39D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FFF39D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898967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E60705B-87D5-4C2C-BBE4-1B94D8D091B6}" type="datetimeFigureOut">
              <a:rPr lang="en-US" smtClean="0">
                <a:solidFill>
                  <a:srgbClr val="FFF39D">
                    <a:shade val="50000"/>
                    <a:satMod val="200000"/>
                  </a:srgbClr>
                </a:solidFill>
              </a:rPr>
              <a:pPr/>
              <a:t>12/16/2014</a:t>
            </a:fld>
            <a:endParaRPr lang="en-US">
              <a:solidFill>
                <a:srgbClr val="FFF39D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FFF39D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8CB0289-2C6F-43E7-AC49-C3F400BB3B8D}" type="slidenum">
              <a:rPr lang="en-US" smtClean="0">
                <a:solidFill>
                  <a:srgbClr val="FFF39D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FFF39D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227588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E60705B-87D5-4C2C-BBE4-1B94D8D091B6}" type="datetimeFigureOut">
              <a:rPr lang="en-US" smtClean="0">
                <a:solidFill>
                  <a:srgbClr val="FFF39D">
                    <a:shade val="50000"/>
                    <a:satMod val="200000"/>
                  </a:srgbClr>
                </a:solidFill>
              </a:rPr>
              <a:pPr/>
              <a:t>12/16/2014</a:t>
            </a:fld>
            <a:endParaRPr lang="en-US">
              <a:solidFill>
                <a:srgbClr val="FFF39D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FFF39D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8CB0289-2C6F-43E7-AC49-C3F400BB3B8D}" type="slidenum">
              <a:rPr lang="en-US" smtClean="0">
                <a:solidFill>
                  <a:srgbClr val="FFF39D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FFF39D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88196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BF1D0-69BC-4119-856F-3E4B4E684BE7}" type="datetimeFigureOut">
              <a:rPr lang="en-US" smtClean="0">
                <a:solidFill>
                  <a:srgbClr val="FFF39D">
                    <a:shade val="50000"/>
                  </a:srgbClr>
                </a:solidFill>
              </a:rPr>
              <a:pPr/>
              <a:t>12/16/2014</a:t>
            </a:fld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6FEBF-CA99-4DD0-A68E-5903EBA9D548}" type="slidenum">
              <a:rPr lang="en-US" smtClean="0">
                <a:solidFill>
                  <a:srgbClr val="FFF39D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267739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E60705B-87D5-4C2C-BBE4-1B94D8D091B6}" type="datetimeFigureOut">
              <a:rPr lang="en-US" smtClean="0">
                <a:solidFill>
                  <a:srgbClr val="FFF39D">
                    <a:shade val="50000"/>
                    <a:satMod val="200000"/>
                  </a:srgbClr>
                </a:solidFill>
              </a:rPr>
              <a:pPr/>
              <a:t>12/16/2014</a:t>
            </a:fld>
            <a:endParaRPr lang="en-US">
              <a:solidFill>
                <a:srgbClr val="FFF39D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FFF39D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8CB0289-2C6F-43E7-AC49-C3F400BB3B8D}" type="slidenum">
              <a:rPr lang="en-US" smtClean="0">
                <a:solidFill>
                  <a:srgbClr val="FFF39D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FFF39D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909878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E60705B-87D5-4C2C-BBE4-1B94D8D091B6}" type="datetimeFigureOut">
              <a:rPr lang="en-US" smtClean="0">
                <a:solidFill>
                  <a:srgbClr val="FFF39D">
                    <a:shade val="50000"/>
                    <a:satMod val="200000"/>
                  </a:srgbClr>
                </a:solidFill>
              </a:rPr>
              <a:pPr/>
              <a:t>12/16/2014</a:t>
            </a:fld>
            <a:endParaRPr lang="en-US">
              <a:solidFill>
                <a:srgbClr val="FFF39D">
                  <a:shade val="50000"/>
                  <a:satMod val="20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FFF39D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8CB0289-2C6F-43E7-AC49-C3F400BB3B8D}" type="slidenum">
              <a:rPr lang="en-US" smtClean="0">
                <a:solidFill>
                  <a:srgbClr val="FFF39D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FFF39D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274248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E60705B-87D5-4C2C-BBE4-1B94D8D091B6}" type="datetimeFigureOut">
              <a:rPr lang="en-US" smtClean="0">
                <a:solidFill>
                  <a:srgbClr val="FFF39D">
                    <a:shade val="50000"/>
                    <a:satMod val="200000"/>
                  </a:srgbClr>
                </a:solidFill>
              </a:rPr>
              <a:pPr/>
              <a:t>12/16/2014</a:t>
            </a:fld>
            <a:endParaRPr lang="en-US">
              <a:solidFill>
                <a:srgbClr val="FFF39D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FFF39D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8CB0289-2C6F-43E7-AC49-C3F400BB3B8D}" type="slidenum">
              <a:rPr lang="en-US" smtClean="0">
                <a:solidFill>
                  <a:srgbClr val="FFF39D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FFF39D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768665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E60705B-87D5-4C2C-BBE4-1B94D8D091B6}" type="datetimeFigureOut">
              <a:rPr lang="en-US" smtClean="0">
                <a:solidFill>
                  <a:srgbClr val="FFF39D">
                    <a:shade val="50000"/>
                    <a:satMod val="200000"/>
                  </a:srgbClr>
                </a:solidFill>
              </a:rPr>
              <a:pPr/>
              <a:t>12/16/2014</a:t>
            </a:fld>
            <a:endParaRPr lang="en-US">
              <a:solidFill>
                <a:srgbClr val="FFF39D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FFF39D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8CB0289-2C6F-43E7-AC49-C3F400BB3B8D}" type="slidenum">
              <a:rPr lang="en-US" smtClean="0">
                <a:solidFill>
                  <a:srgbClr val="FFF39D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FFF39D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indent="-283464">
              <a:lnSpc>
                <a:spcPts val="3000"/>
              </a:lnSpc>
              <a:spcBef>
                <a:spcPts val="600"/>
              </a:spcBef>
              <a:buClr>
                <a:srgbClr val="FE8637"/>
              </a:buClr>
              <a:buSzPct val="80000"/>
              <a:buFont typeface="Wingdings 2"/>
              <a:buNone/>
            </a:pPr>
            <a:endParaRPr lang="en-US" sz="3200">
              <a:solidFill>
                <a:prstClr val="black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4943524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E60705B-87D5-4C2C-BBE4-1B94D8D091B6}" type="datetimeFigureOut">
              <a:rPr lang="en-US" smtClean="0">
                <a:solidFill>
                  <a:srgbClr val="FFF39D">
                    <a:shade val="50000"/>
                    <a:satMod val="200000"/>
                  </a:srgbClr>
                </a:solidFill>
              </a:rPr>
              <a:pPr/>
              <a:t>12/16/2014</a:t>
            </a:fld>
            <a:endParaRPr lang="en-US">
              <a:solidFill>
                <a:srgbClr val="FFF39D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FFF39D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8CB0289-2C6F-43E7-AC49-C3F400BB3B8D}" type="slidenum">
              <a:rPr lang="en-US" smtClean="0">
                <a:solidFill>
                  <a:srgbClr val="FFF39D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FFF39D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441871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E60705B-87D5-4C2C-BBE4-1B94D8D091B6}" type="datetimeFigureOut">
              <a:rPr lang="en-US" smtClean="0">
                <a:solidFill>
                  <a:srgbClr val="FFF39D">
                    <a:shade val="50000"/>
                    <a:satMod val="200000"/>
                  </a:srgbClr>
                </a:solidFill>
              </a:rPr>
              <a:pPr/>
              <a:t>12/16/2014</a:t>
            </a:fld>
            <a:endParaRPr lang="en-US">
              <a:solidFill>
                <a:srgbClr val="FFF39D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FFF39D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8CB0289-2C6F-43E7-AC49-C3F400BB3B8D}" type="slidenum">
              <a:rPr lang="en-US" smtClean="0">
                <a:solidFill>
                  <a:srgbClr val="FFF39D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FFF39D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671514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F5A29AE-494E-4986-83F4-2BDF06AD962A}" type="datetimeFigureOut">
              <a:rPr lang="en-US" smtClean="0"/>
              <a:t>12/16/2014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7B4D7BE-10EB-4255-9B16-B15520220C3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F5A29AE-494E-4986-83F4-2BDF06AD962A}" type="datetimeFigureOut">
              <a:rPr lang="en-US" smtClean="0"/>
              <a:t>12/16/2014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7B4D7BE-10EB-4255-9B16-B15520220C3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F5A29AE-494E-4986-83F4-2BDF06AD962A}" type="datetimeFigureOut">
              <a:rPr lang="en-US" smtClean="0"/>
              <a:t>12/16/2014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57B4D7BE-10EB-4255-9B16-B15520220C3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F5A29AE-494E-4986-83F4-2BDF06AD962A}" type="datetimeFigureOut">
              <a:rPr lang="en-US" smtClean="0"/>
              <a:t>12/16/2014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7B4D7BE-10EB-4255-9B16-B15520220C3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BF1D0-69BC-4119-856F-3E4B4E684BE7}" type="datetimeFigureOut">
              <a:rPr lang="en-US" smtClean="0">
                <a:solidFill>
                  <a:srgbClr val="FFF39D">
                    <a:shade val="50000"/>
                  </a:srgbClr>
                </a:solidFill>
              </a:rPr>
              <a:pPr/>
              <a:t>12/16/2014</a:t>
            </a:fld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76FEBF-CA99-4DD0-A68E-5903EBA9D548}" type="slidenum">
              <a:rPr lang="en-US" smtClean="0">
                <a:solidFill>
                  <a:srgbClr val="FFF39D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738162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F5A29AE-494E-4986-83F4-2BDF06AD962A}" type="datetimeFigureOut">
              <a:rPr lang="en-US" smtClean="0"/>
              <a:t>12/16/2014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7B4D7BE-10EB-4255-9B16-B15520220C3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F5A29AE-494E-4986-83F4-2BDF06AD962A}" type="datetimeFigureOut">
              <a:rPr lang="en-US" smtClean="0"/>
              <a:t>12/16/2014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7B4D7BE-10EB-4255-9B16-B15520220C3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F5A29AE-494E-4986-83F4-2BDF06AD962A}" type="datetimeFigureOut">
              <a:rPr lang="en-US" smtClean="0"/>
              <a:t>12/16/2014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7B4D7BE-10EB-4255-9B16-B15520220C3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F5A29AE-494E-4986-83F4-2BDF06AD962A}" type="datetimeFigureOut">
              <a:rPr lang="en-US" smtClean="0"/>
              <a:t>12/16/2014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7B4D7BE-10EB-4255-9B16-B15520220C3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F5A29AE-494E-4986-83F4-2BDF06AD962A}" type="datetimeFigureOut">
              <a:rPr lang="en-US" smtClean="0"/>
              <a:t>12/16/2014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7B4D7BE-10EB-4255-9B16-B15520220C3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F5A29AE-494E-4986-83F4-2BDF06AD962A}" type="datetimeFigureOut">
              <a:rPr lang="en-US" smtClean="0"/>
              <a:t>12/16/2014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7B4D7BE-10EB-4255-9B16-B15520220C3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BF5A29AE-494E-4986-83F4-2BDF06AD962A}" type="datetimeFigureOut">
              <a:rPr lang="en-US" smtClean="0"/>
              <a:t>12/16/2014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7B4D7BE-10EB-4255-9B16-B15520220C3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BF1D0-69BC-4119-856F-3E4B4E684BE7}" type="datetimeFigureOut">
              <a:rPr lang="en-US" smtClean="0">
                <a:solidFill>
                  <a:srgbClr val="FFF39D">
                    <a:shade val="50000"/>
                  </a:srgbClr>
                </a:solidFill>
              </a:rPr>
              <a:pPr/>
              <a:t>12/16/2014</a:t>
            </a:fld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6FEBF-CA99-4DD0-A68E-5903EBA9D548}" type="slidenum">
              <a:rPr lang="en-US" smtClean="0">
                <a:solidFill>
                  <a:srgbClr val="FFF39D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5224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BF1D0-69BC-4119-856F-3E4B4E684BE7}" type="datetimeFigureOut">
              <a:rPr lang="en-US" smtClean="0">
                <a:solidFill>
                  <a:srgbClr val="FFF39D">
                    <a:shade val="50000"/>
                  </a:srgbClr>
                </a:solidFill>
              </a:rPr>
              <a:pPr/>
              <a:t>12/16/2014</a:t>
            </a:fld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1876FEBF-CA99-4DD0-A68E-5903EBA9D548}" type="slidenum">
              <a:rPr lang="en-US" smtClean="0">
                <a:solidFill>
                  <a:srgbClr val="FFF39D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2357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C74BF1D0-69BC-4119-856F-3E4B4E684BE7}" type="datetimeFigureOut">
              <a:rPr lang="en-US" smtClean="0">
                <a:solidFill>
                  <a:srgbClr val="FFF39D">
                    <a:shade val="50000"/>
                  </a:srgbClr>
                </a:solidFill>
              </a:rPr>
              <a:pPr/>
              <a:t>12/16/2014</a:t>
            </a:fld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6FEBF-CA99-4DD0-A68E-5903EBA9D548}" type="slidenum">
              <a:rPr lang="en-US" smtClean="0">
                <a:solidFill>
                  <a:srgbClr val="FFF39D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0032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C74BF1D0-69BC-4119-856F-3E4B4E684BE7}" type="datetimeFigureOut">
              <a:rPr lang="en-US" smtClean="0">
                <a:solidFill>
                  <a:srgbClr val="FFF39D">
                    <a:shade val="50000"/>
                  </a:srgbClr>
                </a:solidFill>
              </a:rPr>
              <a:pPr/>
              <a:t>12/16/2014</a:t>
            </a:fld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1876FEBF-CA99-4DD0-A68E-5903EBA9D548}" type="slidenum">
              <a:rPr lang="en-US" smtClean="0">
                <a:solidFill>
                  <a:srgbClr val="FFF39D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704338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B5E6B774-E2F7-48ED-9DD0-54F766ED6806}" type="datetimeFigureOut">
              <a:rPr lang="en-US" smtClean="0"/>
              <a:pPr/>
              <a:t>12/16/2014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705E746-8B60-43B8-B285-5C42CD0F510B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854964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441A1FFD-1CF9-4D82-89E1-2C4B1B1DA19D}" type="datetimeFigureOut">
              <a:rPr lang="en-US" smtClean="0">
                <a:solidFill>
                  <a:srgbClr val="69676D"/>
                </a:solidFill>
              </a:rPr>
              <a:pPr/>
              <a:t>12/16/2014</a:t>
            </a:fld>
            <a:endParaRPr lang="en-US">
              <a:solidFill>
                <a:srgbClr val="69676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69676D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FCF39B4C-0A91-4013-BDA0-84BDB5B96D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198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n-US">
              <a:solidFill>
                <a:srgbClr val="1F497D">
                  <a:tint val="60000"/>
                  <a:satMod val="155000"/>
                </a:srgbClr>
              </a:solidFill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461780C3-3023-4469-9A10-B37D327A22D7}" type="datetimeFigureOut">
              <a:rPr lang="en-US" smtClean="0">
                <a:solidFill>
                  <a:srgbClr val="1F497D">
                    <a:tint val="60000"/>
                    <a:satMod val="155000"/>
                  </a:srgbClr>
                </a:solidFill>
              </a:rPr>
              <a:pPr/>
              <a:t>12/16/2014</a:t>
            </a:fld>
            <a:endParaRPr lang="en-US">
              <a:solidFill>
                <a:srgbClr val="1F497D">
                  <a:tint val="60000"/>
                  <a:satMod val="155000"/>
                </a:srgbClr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B04DA860-0563-405F-A0DB-D4EA4F02B201}" type="slidenum">
              <a:rPr lang="en-US" smtClean="0">
                <a:solidFill>
                  <a:srgbClr val="EEECE1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EEECE1">
                  <a:shade val="90000"/>
                </a:srgbClr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81920205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FE60705B-87D5-4C2C-BBE4-1B94D8D091B6}" type="datetimeFigureOut">
              <a:rPr lang="en-US" smtClean="0">
                <a:solidFill>
                  <a:srgbClr val="FFF39D">
                    <a:shade val="50000"/>
                    <a:satMod val="200000"/>
                  </a:srgbClr>
                </a:solidFill>
              </a:rPr>
              <a:pPr/>
              <a:t>12/16/2014</a:t>
            </a:fld>
            <a:endParaRPr lang="en-US">
              <a:solidFill>
                <a:srgbClr val="FFF39D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>
              <a:solidFill>
                <a:srgbClr val="FFF39D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98CB0289-2C6F-43E7-AC49-C3F400BB3B8D}" type="slidenum">
              <a:rPr lang="en-US" smtClean="0">
                <a:solidFill>
                  <a:srgbClr val="FFF39D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FFF39D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1128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BF5A29AE-494E-4986-83F4-2BDF06AD962A}" type="datetimeFigureOut">
              <a:rPr lang="en-US" smtClean="0"/>
              <a:t>12/16/2014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57B4D7BE-10EB-4255-9B16-B15520220C32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3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8.xml"/><Relationship Id="rId4" Type="http://schemas.openxmlformats.org/officeDocument/2006/relationships/image" Target="../media/image41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8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8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Unit 5: Global Wars &amp; Rev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World War II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85417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 Begins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September 1, 1939</a:t>
            </a:r>
            <a:r>
              <a:rPr lang="en-US" dirty="0"/>
              <a:t>: Germany attacked </a:t>
            </a:r>
            <a:r>
              <a:rPr lang="en-US" dirty="0" smtClean="0"/>
              <a:t>Poland</a:t>
            </a:r>
            <a:endParaRPr lang="en-US" dirty="0"/>
          </a:p>
          <a:p>
            <a:pPr lvl="1"/>
            <a:r>
              <a:rPr lang="en-US" dirty="0" smtClean="0"/>
              <a:t>WWII begins</a:t>
            </a:r>
            <a:endParaRPr lang="en-US" dirty="0"/>
          </a:p>
          <a:p>
            <a:r>
              <a:rPr lang="en-US" dirty="0"/>
              <a:t>“</a:t>
            </a:r>
            <a:r>
              <a:rPr lang="en-US" dirty="0" smtClean="0"/>
              <a:t>Blitzkrieg</a:t>
            </a:r>
            <a:r>
              <a:rPr lang="en-US" dirty="0"/>
              <a:t>”: lightning war, attack quickly and win with surprise</a:t>
            </a:r>
          </a:p>
          <a:p>
            <a:r>
              <a:rPr lang="en-US" dirty="0"/>
              <a:t>France/GB declare war on </a:t>
            </a:r>
            <a:r>
              <a:rPr lang="en-US" dirty="0" smtClean="0"/>
              <a:t>Germany</a:t>
            </a:r>
          </a:p>
          <a:p>
            <a:r>
              <a:rPr lang="en-US" dirty="0" smtClean="0"/>
              <a:t>Germany quickly gained control of Poland</a:t>
            </a:r>
          </a:p>
          <a:p>
            <a:r>
              <a:rPr lang="en-US" dirty="0" smtClean="0"/>
              <a:t>Allied Powers</a:t>
            </a:r>
          </a:p>
          <a:p>
            <a:pPr lvl="1"/>
            <a:r>
              <a:rPr lang="en-US" dirty="0" smtClean="0"/>
              <a:t>France</a:t>
            </a:r>
          </a:p>
          <a:p>
            <a:pPr lvl="1"/>
            <a:r>
              <a:rPr lang="en-US" smtClean="0"/>
              <a:t>Great Britain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82432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Hitler Continues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1940: Hitler invades Denmark, Norway, France</a:t>
            </a:r>
          </a:p>
          <a:p>
            <a:pPr lvl="1"/>
            <a:r>
              <a:rPr lang="en-US" dirty="0" smtClean="0"/>
              <a:t>June 22, 1940 France surrendered to Germany</a:t>
            </a:r>
          </a:p>
          <a:p>
            <a:r>
              <a:rPr lang="en-US" dirty="0" smtClean="0"/>
              <a:t>Battle of Britain: Aug-Oct 1940: GB wins</a:t>
            </a:r>
          </a:p>
          <a:p>
            <a:pPr lvl="1"/>
            <a:r>
              <a:rPr lang="en-US" dirty="0" smtClean="0"/>
              <a:t>London Blitz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224464"/>
            <a:ext cx="4038600" cy="2975810"/>
          </a:xfrm>
        </p:spPr>
      </p:pic>
    </p:spTree>
    <p:extLst>
      <p:ext uri="{BB962C8B-B14F-4D97-AF65-F5344CB8AC3E}">
        <p14:creationId xmlns:p14="http://schemas.microsoft.com/office/powerpoint/2010/main" val="3060627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Alliances Form</a:t>
            </a:r>
            <a:endParaRPr lang="en-US" dirty="0"/>
          </a:p>
        </p:txBody>
      </p:sp>
      <p:pic>
        <p:nvPicPr>
          <p:cNvPr id="5" name="Content Placeholder 4" descr="atlantic charter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301625" y="2117319"/>
            <a:ext cx="4038600" cy="3190099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Atlantic Charter- US joins UK and France, but…</a:t>
            </a:r>
          </a:p>
          <a:p>
            <a:r>
              <a:rPr lang="en-US" dirty="0" smtClean="0"/>
              <a:t>US didn’t want to fight</a:t>
            </a:r>
          </a:p>
          <a:p>
            <a:r>
              <a:rPr lang="en-US" dirty="0" smtClean="0"/>
              <a:t>Lend/Lease Act: US agreed to provide supplies to Allied powers</a:t>
            </a:r>
          </a:p>
          <a:p>
            <a:pPr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87283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Pearl Harbor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December 7, 1941: Japanese attack on Pearl Harbor, HI</a:t>
            </a:r>
          </a:p>
          <a:p>
            <a:r>
              <a:rPr lang="en-US" dirty="0" smtClean="0"/>
              <a:t>Brought the US into the war</a:t>
            </a:r>
          </a:p>
          <a:p>
            <a:r>
              <a:rPr lang="en-US" dirty="0" smtClean="0"/>
              <a:t>After PH, 5 million volunteered to serve</a:t>
            </a:r>
          </a:p>
          <a:p>
            <a:r>
              <a:rPr lang="en-US" dirty="0" smtClean="0"/>
              <a:t>Draft enacted, 10 million more called up</a:t>
            </a:r>
          </a:p>
          <a:p>
            <a:r>
              <a:rPr lang="en-US" dirty="0" smtClean="0"/>
              <a:t>Women’s Auxiliary Army Corps: nurses, radio operators, pilots, electricians</a:t>
            </a:r>
            <a:endParaRPr lang="en-US" dirty="0"/>
          </a:p>
        </p:txBody>
      </p:sp>
      <p:pic>
        <p:nvPicPr>
          <p:cNvPr id="5" name="Content Placeholder 4" descr="Pearl harbor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800600" y="2047811"/>
            <a:ext cx="4038600" cy="3329116"/>
          </a:xfrm>
        </p:spPr>
      </p:pic>
    </p:spTree>
    <p:extLst>
      <p:ext uri="{BB962C8B-B14F-4D97-AF65-F5344CB8AC3E}">
        <p14:creationId xmlns:p14="http://schemas.microsoft.com/office/powerpoint/2010/main" val="1066901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Production</a:t>
            </a:r>
            <a:endParaRPr lang="en-US" dirty="0"/>
          </a:p>
        </p:txBody>
      </p:sp>
      <p:pic>
        <p:nvPicPr>
          <p:cNvPr id="5" name="Content Placeholder 4" descr="rosie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796925" y="1740313"/>
            <a:ext cx="3048000" cy="3944112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All factories converted to war production</a:t>
            </a:r>
          </a:p>
          <a:p>
            <a:r>
              <a:rPr lang="en-US" dirty="0" smtClean="0"/>
              <a:t>6 million women went to work, earned 60% of a man’s salary</a:t>
            </a:r>
          </a:p>
          <a:p>
            <a:r>
              <a:rPr lang="en-US" dirty="0" smtClean="0"/>
              <a:t>1941:  Office of Scientific Research and Development: drugs, weapons, “Manhattan Project”: atomic bomb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469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0" y="5867400"/>
            <a:ext cx="5867400" cy="381000"/>
          </a:xfrm>
        </p:spPr>
        <p:txBody>
          <a:bodyPr/>
          <a:lstStyle/>
          <a:p>
            <a:r>
              <a:rPr lang="en-US" dirty="0" smtClean="0"/>
              <a:t>2 Parts to the War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idx="1"/>
          </p:nvPr>
        </p:nvSpPr>
        <p:spPr/>
      </p:sp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800" dirty="0" smtClean="0"/>
              <a:t>European Theater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609600"/>
            <a:ext cx="5943600" cy="5111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7811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0" y="5867400"/>
            <a:ext cx="5867400" cy="457200"/>
          </a:xfrm>
        </p:spPr>
        <p:txBody>
          <a:bodyPr/>
          <a:lstStyle/>
          <a:p>
            <a:r>
              <a:rPr lang="en-US" dirty="0" smtClean="0"/>
              <a:t>2 Parts to the War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Pacific Theater</a:t>
            </a:r>
            <a:endParaRPr lang="en-US" sz="2800" dirty="0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27" b="6427"/>
          <a:stretch>
            <a:fillRect/>
          </a:stretch>
        </p:blipFill>
        <p:spPr>
          <a:xfrm>
            <a:off x="2971800" y="838200"/>
            <a:ext cx="6062980" cy="4724400"/>
          </a:xfrm>
        </p:spPr>
      </p:pic>
    </p:spTree>
    <p:extLst>
      <p:ext uri="{BB962C8B-B14F-4D97-AF65-F5344CB8AC3E}">
        <p14:creationId xmlns:p14="http://schemas.microsoft.com/office/powerpoint/2010/main" val="21667368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The War in Europe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dirty="0" smtClean="0"/>
              <a:t>Unit 5: WWII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4984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War Continues</a:t>
            </a:r>
            <a:endParaRPr lang="en-US" dirty="0"/>
          </a:p>
        </p:txBody>
      </p:sp>
      <p:pic>
        <p:nvPicPr>
          <p:cNvPr id="7" name="Content Placeholder 6" descr="atlantic.jpg"/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914400" y="2215181"/>
            <a:ext cx="3749675" cy="3037237"/>
          </a:xfrm>
        </p:spPr>
      </p:pic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 smtClean="0"/>
              <a:t>Battle of the Atlantic:  German U-boats attack allied ships</a:t>
            </a:r>
          </a:p>
          <a:p>
            <a:r>
              <a:rPr lang="en-US" dirty="0" smtClean="0"/>
              <a:t>“wolf packs” of U-boats sank 87 ships in 4 months</a:t>
            </a:r>
          </a:p>
          <a:p>
            <a:r>
              <a:rPr lang="en-US" dirty="0" smtClean="0"/>
              <a:t>US developed convoys to protect against U boats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1184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War Continues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Germany attacked Russia in 1941</a:t>
            </a:r>
          </a:p>
          <a:p>
            <a:r>
              <a:rPr lang="en-US" dirty="0" smtClean="0"/>
              <a:t>Battle of Stalingrad:  Winter 1942-43</a:t>
            </a:r>
          </a:p>
          <a:p>
            <a:pPr lvl="1"/>
            <a:r>
              <a:rPr lang="en-US" dirty="0" smtClean="0"/>
              <a:t>Street fighting for city</a:t>
            </a:r>
          </a:p>
          <a:p>
            <a:pPr lvl="1"/>
            <a:r>
              <a:rPr lang="en-US" dirty="0" smtClean="0"/>
              <a:t>German Surrender</a:t>
            </a:r>
          </a:p>
          <a:p>
            <a:pPr lvl="1"/>
            <a:r>
              <a:rPr lang="en-US" dirty="0" smtClean="0"/>
              <a:t>1 million plus Russian deaths</a:t>
            </a:r>
          </a:p>
          <a:p>
            <a:pPr lvl="1"/>
            <a:r>
              <a:rPr lang="en-US" dirty="0" smtClean="0"/>
              <a:t>Turning Point</a:t>
            </a:r>
            <a:endParaRPr lang="en-US" dirty="0"/>
          </a:p>
        </p:txBody>
      </p:sp>
      <p:pic>
        <p:nvPicPr>
          <p:cNvPr id="5" name="Content Placeholder 4" descr="stalingrad.jpg"/>
          <p:cNvPicPr>
            <a:picLocks noGrp="1" noChangeAspect="1"/>
          </p:cNvPicPr>
          <p:nvPr>
            <p:ph sz="quarter" idx="2"/>
          </p:nvPr>
        </p:nvPicPr>
        <p:blipFill>
          <a:blip r:embed="rId3"/>
          <a:stretch>
            <a:fillRect/>
          </a:stretch>
        </p:blipFill>
        <p:spPr>
          <a:xfrm>
            <a:off x="4933950" y="2397552"/>
            <a:ext cx="3749675" cy="2672496"/>
          </a:xfrm>
        </p:spPr>
      </p:pic>
    </p:spTree>
    <p:extLst>
      <p:ext uri="{BB962C8B-B14F-4D97-AF65-F5344CB8AC3E}">
        <p14:creationId xmlns:p14="http://schemas.microsoft.com/office/powerpoint/2010/main" val="422101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Rise of the dictator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Unit 5: Global Wars &amp; Rev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54306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Operation Torch- North Africa</a:t>
            </a:r>
            <a:endParaRPr lang="en-US" dirty="0"/>
          </a:p>
        </p:txBody>
      </p:sp>
      <p:pic>
        <p:nvPicPr>
          <p:cNvPr id="5" name="Content Placeholder 4" descr="operation torch.jpg"/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914400" y="2076912"/>
            <a:ext cx="3749675" cy="3313775"/>
          </a:xfrm>
        </p:spPr>
      </p:pic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 smtClean="0"/>
              <a:t>General Dwight Eisenhower</a:t>
            </a:r>
          </a:p>
          <a:p>
            <a:r>
              <a:rPr lang="en-US" dirty="0" smtClean="0"/>
              <a:t>Fighting against Italy/Germany in North Africa</a:t>
            </a:r>
          </a:p>
          <a:p>
            <a:r>
              <a:rPr lang="en-US" dirty="0" smtClean="0"/>
              <a:t>Edwin Rommel: The “Desert Fox”, German General</a:t>
            </a:r>
          </a:p>
          <a:p>
            <a:r>
              <a:rPr lang="en-US" dirty="0" smtClean="0"/>
              <a:t>Surrendered 1943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1900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Italy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Allies captured Italy in 1943 from North Africa</a:t>
            </a:r>
          </a:p>
          <a:p>
            <a:endParaRPr lang="en-US" dirty="0" smtClean="0"/>
          </a:p>
          <a:p>
            <a:r>
              <a:rPr lang="en-US" dirty="0" smtClean="0"/>
              <a:t>Mussolini resigned</a:t>
            </a:r>
          </a:p>
          <a:p>
            <a:endParaRPr lang="en-US" dirty="0" smtClean="0"/>
          </a:p>
          <a:p>
            <a:r>
              <a:rPr lang="en-US" dirty="0" smtClean="0"/>
              <a:t>Germany came to Italy to defend it</a:t>
            </a:r>
            <a:endParaRPr lang="en-US" dirty="0"/>
          </a:p>
        </p:txBody>
      </p:sp>
      <p:pic>
        <p:nvPicPr>
          <p:cNvPr id="5" name="Content Placeholder 4" descr="italy.jpg"/>
          <p:cNvPicPr>
            <a:picLocks noGrp="1" noChangeAspect="1"/>
          </p:cNvPicPr>
          <p:nvPr>
            <p:ph sz="quarter" idx="2"/>
          </p:nvPr>
        </p:nvPicPr>
        <p:blipFill>
          <a:blip r:embed="rId3"/>
          <a:stretch>
            <a:fillRect/>
          </a:stretch>
        </p:blipFill>
        <p:spPr>
          <a:xfrm>
            <a:off x="5105400" y="1752600"/>
            <a:ext cx="3360784" cy="3557587"/>
          </a:xfrm>
        </p:spPr>
      </p:pic>
    </p:spTree>
    <p:extLst>
      <p:ext uri="{BB962C8B-B14F-4D97-AF65-F5344CB8AC3E}">
        <p14:creationId xmlns:p14="http://schemas.microsoft.com/office/powerpoint/2010/main" val="2787949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D-Day</a:t>
            </a:r>
            <a:endParaRPr lang="en-US" dirty="0"/>
          </a:p>
        </p:txBody>
      </p:sp>
      <p:pic>
        <p:nvPicPr>
          <p:cNvPr id="5" name="Content Placeholder 4" descr="d day.jpg"/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685800" y="1981200"/>
            <a:ext cx="3460750" cy="2847142"/>
          </a:xfrm>
        </p:spPr>
      </p:pic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 smtClean="0"/>
              <a:t>June 6, 1944:  Allied Invasion of Occupied Europe</a:t>
            </a:r>
          </a:p>
          <a:p>
            <a:r>
              <a:rPr lang="en-US" dirty="0" smtClean="0"/>
              <a:t>3 million allies attacked Normandy</a:t>
            </a:r>
          </a:p>
          <a:p>
            <a:r>
              <a:rPr lang="en-US" dirty="0" smtClean="0"/>
              <a:t>3 divisions parachuted in, thousands of seaborne soldiers</a:t>
            </a:r>
          </a:p>
          <a:p>
            <a:r>
              <a:rPr lang="en-US" dirty="0" smtClean="0"/>
              <a:t>Allies took beaches</a:t>
            </a:r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7246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267200"/>
            <a:ext cx="2286000" cy="1143000"/>
          </a:xfrm>
        </p:spPr>
        <p:txBody>
          <a:bodyPr>
            <a:noAutofit/>
          </a:bodyPr>
          <a:lstStyle/>
          <a:p>
            <a:r>
              <a:rPr lang="en-US" sz="5400" dirty="0" smtClean="0"/>
              <a:t>D-Day</a:t>
            </a:r>
            <a:endParaRPr lang="en-US" sz="5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28600"/>
            <a:ext cx="5044440" cy="312420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398" y="3352800"/>
            <a:ext cx="5229225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4295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Success in Europe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August 25, 1944:  Allies Liberated Paris</a:t>
            </a:r>
          </a:p>
          <a:p>
            <a:endParaRPr lang="en-US" dirty="0" smtClean="0"/>
          </a:p>
          <a:p>
            <a:r>
              <a:rPr lang="en-US" dirty="0" smtClean="0"/>
              <a:t>By September, liberated Belgium and Luxembourg</a:t>
            </a:r>
          </a:p>
          <a:p>
            <a:endParaRPr lang="en-US" dirty="0" smtClean="0"/>
          </a:p>
          <a:p>
            <a:r>
              <a:rPr lang="en-US" dirty="0" smtClean="0"/>
              <a:t>October 1944:  took Aachen, first town in Germany</a:t>
            </a:r>
            <a:endParaRPr lang="en-US" dirty="0"/>
          </a:p>
        </p:txBody>
      </p:sp>
      <p:pic>
        <p:nvPicPr>
          <p:cNvPr id="5" name="Content Placeholder 4" descr="d day two.jpg"/>
          <p:cNvPicPr>
            <a:picLocks noGrp="1" noChangeAspect="1"/>
          </p:cNvPicPr>
          <p:nvPr>
            <p:ph sz="quarter" idx="2"/>
          </p:nvPr>
        </p:nvPicPr>
        <p:blipFill>
          <a:blip r:embed="rId3"/>
          <a:stretch>
            <a:fillRect/>
          </a:stretch>
        </p:blipFill>
        <p:spPr>
          <a:xfrm>
            <a:off x="4724400" y="2514600"/>
            <a:ext cx="3898760" cy="2217420"/>
          </a:xfrm>
        </p:spPr>
      </p:pic>
    </p:spTree>
    <p:extLst>
      <p:ext uri="{BB962C8B-B14F-4D97-AF65-F5344CB8AC3E}">
        <p14:creationId xmlns:p14="http://schemas.microsoft.com/office/powerpoint/2010/main" val="2217041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Battle of the Bulge</a:t>
            </a:r>
            <a:endParaRPr lang="en-US" dirty="0"/>
          </a:p>
        </p:txBody>
      </p:sp>
      <p:pic>
        <p:nvPicPr>
          <p:cNvPr id="7" name="Content Placeholder 6" descr="bulge.jpg"/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914400" y="2284732"/>
            <a:ext cx="3749675" cy="2898136"/>
          </a:xfrm>
        </p:spPr>
      </p:pic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 smtClean="0"/>
              <a:t>December 1944</a:t>
            </a:r>
          </a:p>
          <a:p>
            <a:r>
              <a:rPr lang="en-US" dirty="0" smtClean="0"/>
              <a:t>German counter attack in Belgium</a:t>
            </a:r>
          </a:p>
          <a:p>
            <a:r>
              <a:rPr lang="en-US" dirty="0" smtClean="0"/>
              <a:t>Lasted one month</a:t>
            </a:r>
          </a:p>
          <a:p>
            <a:r>
              <a:rPr lang="en-US" dirty="0" smtClean="0"/>
              <a:t>Germans pushed back, but lost many weapons</a:t>
            </a:r>
          </a:p>
          <a:p>
            <a:r>
              <a:rPr lang="en-US" dirty="0" smtClean="0"/>
              <a:t>January 1945: German retreat, allied victory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8793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German Surrender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April 25, 1945: Soviets stormed Berlin</a:t>
            </a:r>
          </a:p>
          <a:p>
            <a:r>
              <a:rPr lang="en-US" dirty="0" smtClean="0"/>
              <a:t>Hitler refused to surrender, </a:t>
            </a:r>
            <a:r>
              <a:rPr lang="en-US" smtClean="0"/>
              <a:t>killed himself</a:t>
            </a:r>
            <a:endParaRPr lang="en-US" dirty="0" smtClean="0"/>
          </a:p>
          <a:p>
            <a:r>
              <a:rPr lang="en-US" dirty="0" smtClean="0"/>
              <a:t>May 8, 1945: VE Day</a:t>
            </a:r>
          </a:p>
          <a:p>
            <a:r>
              <a:rPr lang="en-US" dirty="0" smtClean="0"/>
              <a:t>April 12, 1945, FDR had died, replaced by Truman</a:t>
            </a:r>
            <a:endParaRPr lang="en-US" dirty="0"/>
          </a:p>
        </p:txBody>
      </p:sp>
      <p:pic>
        <p:nvPicPr>
          <p:cNvPr id="5" name="Content Placeholder 4" descr="VE.jpg"/>
          <p:cNvPicPr>
            <a:picLocks noGrp="1" noChangeAspect="1"/>
          </p:cNvPicPr>
          <p:nvPr>
            <p:ph sz="quarter" idx="2"/>
          </p:nvPr>
        </p:nvPicPr>
        <p:blipFill>
          <a:blip r:embed="rId3"/>
          <a:stretch>
            <a:fillRect/>
          </a:stretch>
        </p:blipFill>
        <p:spPr>
          <a:xfrm>
            <a:off x="4953000" y="1524000"/>
            <a:ext cx="3749675" cy="2393410"/>
          </a:xfrm>
        </p:spPr>
      </p:pic>
    </p:spTree>
    <p:extLst>
      <p:ext uri="{BB962C8B-B14F-4D97-AF65-F5344CB8AC3E}">
        <p14:creationId xmlns:p14="http://schemas.microsoft.com/office/powerpoint/2010/main" val="3527601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Unit 5: WWII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The War in Asia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54616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Japan</a:t>
            </a:r>
            <a:endParaRPr lang="en-US" dirty="0"/>
          </a:p>
        </p:txBody>
      </p:sp>
      <p:pic>
        <p:nvPicPr>
          <p:cNvPr id="7" name="Content Placeholder 6" descr="hirohito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914400" y="1066800"/>
            <a:ext cx="3064764" cy="4763882"/>
          </a:xfrm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Hirohito=Emperor</a:t>
            </a:r>
          </a:p>
          <a:p>
            <a:endParaRPr lang="en-US" dirty="0" smtClean="0"/>
          </a:p>
          <a:p>
            <a:r>
              <a:rPr lang="en-US" dirty="0" err="1" smtClean="0"/>
              <a:t>Tojo</a:t>
            </a:r>
            <a:r>
              <a:rPr lang="en-US" dirty="0" smtClean="0"/>
              <a:t>=Prime Minister</a:t>
            </a:r>
          </a:p>
          <a:p>
            <a:endParaRPr lang="en-US" dirty="0" smtClean="0"/>
          </a:p>
          <a:p>
            <a:r>
              <a:rPr lang="en-US" dirty="0" smtClean="0"/>
              <a:t>1937: Japan invaded China, wanted to take all of Europe’s colonies in Asia</a:t>
            </a:r>
          </a:p>
          <a:p>
            <a:r>
              <a:rPr lang="en-US" dirty="0" smtClean="0"/>
              <a:t>1941:  Took Vietnam, Cambodia, Laos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3806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Japan</a:t>
            </a:r>
            <a:endParaRPr lang="en-US" dirty="0"/>
          </a:p>
        </p:txBody>
      </p:sp>
      <p:pic>
        <p:nvPicPr>
          <p:cNvPr id="5" name="Content Placeholder 4" descr="tojo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762000" y="1600200"/>
            <a:ext cx="3477251" cy="4441095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US responded to Japan by cutting off trade, especially oil</a:t>
            </a:r>
          </a:p>
          <a:p>
            <a:pPr lvl="1"/>
            <a:r>
              <a:rPr lang="en-US" dirty="0" smtClean="0"/>
              <a:t>Made Japan MAD!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35202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New </a:t>
            </a:r>
            <a:r>
              <a:rPr lang="en-US" sz="2800" dirty="0" smtClean="0"/>
              <a:t>democracies </a:t>
            </a:r>
            <a:r>
              <a:rPr lang="en-US" sz="2800" dirty="0" smtClean="0"/>
              <a:t>formed after WWI</a:t>
            </a:r>
          </a:p>
          <a:p>
            <a:pPr lvl="1"/>
            <a:r>
              <a:rPr lang="en-US" sz="2400" dirty="0"/>
              <a:t>E</a:t>
            </a:r>
            <a:r>
              <a:rPr lang="en-US" sz="2400" dirty="0" smtClean="0"/>
              <a:t>con problems</a:t>
            </a:r>
            <a:r>
              <a:rPr lang="en-US" sz="2400" dirty="0"/>
              <a:t> </a:t>
            </a:r>
            <a:r>
              <a:rPr lang="en-US" sz="2400" dirty="0" smtClean="0"/>
              <a:t>caused</a:t>
            </a:r>
            <a:r>
              <a:rPr lang="en-US" sz="2400" dirty="0" smtClean="0"/>
              <a:t> collapse</a:t>
            </a:r>
            <a:endParaRPr lang="en-US" sz="2400" dirty="0" smtClean="0"/>
          </a:p>
          <a:p>
            <a:r>
              <a:rPr lang="en-US" sz="2800" dirty="0"/>
              <a:t>O</a:t>
            </a:r>
            <a:r>
              <a:rPr lang="en-US" sz="2800" dirty="0" smtClean="0"/>
              <a:t>pened </a:t>
            </a:r>
            <a:r>
              <a:rPr lang="en-US" sz="2800" dirty="0" err="1" smtClean="0"/>
              <a:t>opp</a:t>
            </a:r>
            <a:r>
              <a:rPr lang="en-US" sz="2800" dirty="0" smtClean="0"/>
              <a:t> </a:t>
            </a:r>
            <a:r>
              <a:rPr lang="en-US" sz="2800" dirty="0" smtClean="0"/>
              <a:t>for dictators to take </a:t>
            </a:r>
            <a:r>
              <a:rPr lang="en-US" sz="2800" dirty="0" smtClean="0"/>
              <a:t>over</a:t>
            </a:r>
          </a:p>
          <a:p>
            <a:r>
              <a:rPr lang="en-US" sz="2800" dirty="0" smtClean="0"/>
              <a:t>Stalin</a:t>
            </a:r>
            <a:r>
              <a:rPr lang="en-US" sz="2800" dirty="0"/>
              <a:t> </a:t>
            </a:r>
            <a:r>
              <a:rPr lang="en-US" sz="2800" dirty="0" smtClean="0"/>
              <a:t>– Russia:</a:t>
            </a:r>
          </a:p>
          <a:p>
            <a:pPr lvl="1"/>
            <a:r>
              <a:rPr lang="en-US" sz="2400" dirty="0"/>
              <a:t>Totalitarian </a:t>
            </a:r>
            <a:r>
              <a:rPr lang="en-US" sz="2400" dirty="0" smtClean="0"/>
              <a:t>Communist</a:t>
            </a:r>
            <a:endParaRPr lang="en-US" sz="2400" dirty="0"/>
          </a:p>
          <a:p>
            <a:pPr lvl="1"/>
            <a:r>
              <a:rPr lang="en-US" sz="2400" dirty="0"/>
              <a:t>Goals: </a:t>
            </a:r>
            <a:r>
              <a:rPr lang="en-US" sz="2400" dirty="0" err="1" smtClean="0"/>
              <a:t>agric</a:t>
            </a:r>
            <a:r>
              <a:rPr lang="en-US" sz="2400" dirty="0" smtClean="0"/>
              <a:t> &amp; </a:t>
            </a:r>
            <a:r>
              <a:rPr lang="en-US" sz="2400" dirty="0"/>
              <a:t>industrial growth</a:t>
            </a:r>
          </a:p>
          <a:p>
            <a:pPr lvl="1"/>
            <a:r>
              <a:rPr lang="en-US" sz="2400" dirty="0"/>
              <a:t>By 1937: </a:t>
            </a:r>
            <a:r>
              <a:rPr lang="en-US" sz="2400" dirty="0" smtClean="0"/>
              <a:t>USSR </a:t>
            </a:r>
            <a:r>
              <a:rPr lang="en-US" sz="2400" dirty="0"/>
              <a:t>#2 world power</a:t>
            </a:r>
          </a:p>
          <a:p>
            <a:pPr lvl="1"/>
            <a:r>
              <a:rPr lang="en-US" sz="2400" dirty="0"/>
              <a:t>8-13 million killed by Stalin’s regime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276600"/>
            <a:ext cx="1704975" cy="2264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7589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Pearl Harbor: 12/07/1941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Damaged/sank nearly the whole Pacific Fleet</a:t>
            </a:r>
          </a:p>
          <a:p>
            <a:endParaRPr lang="en-US" dirty="0" smtClean="0"/>
          </a:p>
          <a:p>
            <a:r>
              <a:rPr lang="en-US" dirty="0" smtClean="0"/>
              <a:t>3 Aircraft carriers were at sea</a:t>
            </a:r>
            <a:endParaRPr lang="en-US" dirty="0"/>
          </a:p>
        </p:txBody>
      </p:sp>
      <p:pic>
        <p:nvPicPr>
          <p:cNvPr id="5" name="Content Placeholder 4" descr="pearl harbor.bmp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2289740"/>
            <a:ext cx="4038600" cy="3238957"/>
          </a:xfrm>
        </p:spPr>
      </p:pic>
    </p:spTree>
    <p:extLst>
      <p:ext uri="{BB962C8B-B14F-4D97-AF65-F5344CB8AC3E}">
        <p14:creationId xmlns:p14="http://schemas.microsoft.com/office/powerpoint/2010/main" val="2336805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Fighting</a:t>
            </a:r>
            <a:endParaRPr lang="en-US" dirty="0"/>
          </a:p>
        </p:txBody>
      </p:sp>
      <p:pic>
        <p:nvPicPr>
          <p:cNvPr id="5" name="Content Placeholder 4" descr="mc Arth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571500" y="2480469"/>
            <a:ext cx="3810000" cy="285750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1941:  US got bogged down in Philippines</a:t>
            </a:r>
          </a:p>
          <a:p>
            <a:endParaRPr lang="en-US" dirty="0" smtClean="0"/>
          </a:p>
          <a:p>
            <a:r>
              <a:rPr lang="en-US" dirty="0" smtClean="0"/>
              <a:t>FDR commanded MacArthur to leave</a:t>
            </a:r>
          </a:p>
          <a:p>
            <a:endParaRPr lang="en-US" dirty="0" smtClean="0"/>
          </a:p>
          <a:p>
            <a:r>
              <a:rPr lang="en-US" smtClean="0"/>
              <a:t>MacArthur</a:t>
            </a:r>
            <a:r>
              <a:rPr lang="en-US" dirty="0" smtClean="0"/>
              <a:t>:  “I Shall Return”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158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Fighting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Midway: turning point in the Pacific, begins </a:t>
            </a:r>
            <a:r>
              <a:rPr lang="en-US" b="1" dirty="0" smtClean="0"/>
              <a:t>Island hopping </a:t>
            </a:r>
            <a:r>
              <a:rPr lang="en-US" dirty="0" smtClean="0"/>
              <a:t>strategy</a:t>
            </a:r>
          </a:p>
          <a:p>
            <a:endParaRPr lang="en-US" dirty="0" smtClean="0"/>
          </a:p>
          <a:p>
            <a:r>
              <a:rPr lang="en-US" dirty="0" smtClean="0"/>
              <a:t>Guadalcanal: first US offensive, first land victory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5" name="Content Placeholder 4" descr="midway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238750" y="1942306"/>
            <a:ext cx="2857500" cy="3933825"/>
          </a:xfrm>
        </p:spPr>
      </p:pic>
    </p:spTree>
    <p:extLst>
      <p:ext uri="{BB962C8B-B14F-4D97-AF65-F5344CB8AC3E}">
        <p14:creationId xmlns:p14="http://schemas.microsoft.com/office/powerpoint/2010/main" val="2791249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Fighting</a:t>
            </a:r>
            <a:endParaRPr lang="en-US" dirty="0"/>
          </a:p>
        </p:txBody>
      </p:sp>
      <p:pic>
        <p:nvPicPr>
          <p:cNvPr id="5" name="Content Placeholder 4" descr="iwo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457200" y="2082594"/>
            <a:ext cx="4038600" cy="3653249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Iwo Jima: critical island as base of attack, heavily defended</a:t>
            </a:r>
          </a:p>
          <a:p>
            <a:r>
              <a:rPr lang="en-US" dirty="0" smtClean="0"/>
              <a:t>7,000 Americans die, 20,500 Japanese die</a:t>
            </a:r>
          </a:p>
          <a:p>
            <a:r>
              <a:rPr lang="en-US" dirty="0" smtClean="0"/>
              <a:t>Okinawa: Huge US victory, 12,000 US deaths, 110,000 Japanese, 2 generals choose ritual suicide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762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76200"/>
            <a:ext cx="8001000" cy="6640830"/>
          </a:xfrm>
        </p:spPr>
      </p:pic>
    </p:spTree>
    <p:extLst>
      <p:ext uri="{BB962C8B-B14F-4D97-AF65-F5344CB8AC3E}">
        <p14:creationId xmlns:p14="http://schemas.microsoft.com/office/powerpoint/2010/main" val="147626639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Atomic Bomb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August 6, 1945: Little Boy dropped on Hiroshima</a:t>
            </a:r>
          </a:p>
          <a:p>
            <a:endParaRPr lang="en-US" dirty="0" smtClean="0"/>
          </a:p>
          <a:p>
            <a:r>
              <a:rPr lang="en-US" dirty="0" smtClean="0"/>
              <a:t>August 9, 1945:  Fat Man dropped on Nagasaki</a:t>
            </a:r>
          </a:p>
          <a:p>
            <a:endParaRPr lang="en-US" dirty="0" smtClean="0"/>
          </a:p>
          <a:p>
            <a:r>
              <a:rPr lang="en-US" dirty="0" smtClean="0"/>
              <a:t>September 2, 1945: VJ Day, </a:t>
            </a:r>
            <a:r>
              <a:rPr lang="en-US" smtClean="0"/>
              <a:t>official surrender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Content Placeholder 4" descr="atomic bomb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981853" y="1646238"/>
            <a:ext cx="3371294" cy="4525962"/>
          </a:xfrm>
        </p:spPr>
      </p:pic>
    </p:spTree>
    <p:extLst>
      <p:ext uri="{BB962C8B-B14F-4D97-AF65-F5344CB8AC3E}">
        <p14:creationId xmlns:p14="http://schemas.microsoft.com/office/powerpoint/2010/main" val="3357864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Unit 5: WWII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After the War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153209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Yalta</a:t>
            </a:r>
            <a:endParaRPr lang="en-US" dirty="0"/>
          </a:p>
        </p:txBody>
      </p:sp>
      <p:pic>
        <p:nvPicPr>
          <p:cNvPr id="7" name="Content Placeholder 6" descr="yalta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381000" y="1676400"/>
            <a:ext cx="4711700" cy="3805258"/>
          </a:xfrm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February, 1945, attended by Stalin, Churchill, and FDR</a:t>
            </a:r>
          </a:p>
          <a:p>
            <a:r>
              <a:rPr lang="en-US" dirty="0" smtClean="0"/>
              <a:t>Stalin wanted a harsh approach, wanted to divide Germany into four zones of occupation</a:t>
            </a:r>
          </a:p>
          <a:p>
            <a:r>
              <a:rPr lang="en-US" dirty="0" smtClean="0"/>
              <a:t>FDR agreed because he wanted Stalin’s support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7297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Nuremburg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After the war, 24 German Nazi leaders were put on trial</a:t>
            </a:r>
          </a:p>
          <a:p>
            <a:r>
              <a:rPr lang="en-US" dirty="0" smtClean="0"/>
              <a:t>12 of the 24 were sentenced to death, the rest to prison</a:t>
            </a:r>
          </a:p>
          <a:p>
            <a:r>
              <a:rPr lang="en-US" dirty="0" smtClean="0"/>
              <a:t>Later, 220 were sentenced to prison</a:t>
            </a:r>
            <a:endParaRPr lang="en-US" dirty="0"/>
          </a:p>
        </p:txBody>
      </p:sp>
      <p:pic>
        <p:nvPicPr>
          <p:cNvPr id="5" name="Content Placeholder 4" descr="nurenb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876800" y="304800"/>
            <a:ext cx="3657600" cy="2727960"/>
          </a:xfrm>
        </p:spPr>
      </p:pic>
      <p:pic>
        <p:nvPicPr>
          <p:cNvPr id="6" name="Picture 5" descr="nurenbu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6800" y="3429000"/>
            <a:ext cx="3918858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040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Japanese Occupation</a:t>
            </a:r>
            <a:endParaRPr lang="en-US" dirty="0"/>
          </a:p>
        </p:txBody>
      </p:sp>
      <p:pic>
        <p:nvPicPr>
          <p:cNvPr id="5" name="Content Placeholder 4" descr="occupation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685800" y="1707620"/>
            <a:ext cx="4406900" cy="3672417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mtClean="0"/>
              <a:t>Douglas MacArthur </a:t>
            </a:r>
            <a:r>
              <a:rPr lang="en-US" dirty="0" smtClean="0"/>
              <a:t>was in charge of the Japanese Occupation</a:t>
            </a:r>
          </a:p>
          <a:p>
            <a:r>
              <a:rPr lang="en-US" dirty="0" smtClean="0"/>
              <a:t>1100 Japanese were put on trial for war crimes</a:t>
            </a:r>
          </a:p>
          <a:p>
            <a:r>
              <a:rPr lang="en-US" dirty="0" smtClean="0"/>
              <a:t>Occupation lasted 7 years</a:t>
            </a:r>
          </a:p>
        </p:txBody>
      </p:sp>
    </p:spTree>
    <p:extLst>
      <p:ext uri="{BB962C8B-B14F-4D97-AF65-F5344CB8AC3E}">
        <p14:creationId xmlns:p14="http://schemas.microsoft.com/office/powerpoint/2010/main" val="3202383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382000" cy="46783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Mussolini – </a:t>
            </a:r>
            <a:r>
              <a:rPr lang="en-US" sz="2800" dirty="0"/>
              <a:t>Italy</a:t>
            </a:r>
            <a:r>
              <a:rPr lang="en-US" sz="2800" dirty="0" smtClean="0"/>
              <a:t>: “</a:t>
            </a:r>
            <a:r>
              <a:rPr lang="en-US" sz="2800" dirty="0"/>
              <a:t>Il Duce</a:t>
            </a:r>
            <a:r>
              <a:rPr lang="en-US" sz="2800" dirty="0" smtClean="0"/>
              <a:t>”</a:t>
            </a:r>
            <a:endParaRPr lang="en-US" sz="2800" dirty="0" smtClean="0"/>
          </a:p>
          <a:p>
            <a:pPr lvl="1"/>
            <a:r>
              <a:rPr lang="en-US" sz="2400" dirty="0" smtClean="0"/>
              <a:t>Fascist: state&gt;individual; appointed by king </a:t>
            </a:r>
            <a:endParaRPr lang="en-US" sz="2400" dirty="0" smtClean="0"/>
          </a:p>
          <a:p>
            <a:pPr lvl="1"/>
            <a:r>
              <a:rPr lang="en-US" sz="2400" dirty="0"/>
              <a:t>A</a:t>
            </a:r>
            <a:r>
              <a:rPr lang="en-US" sz="2400" dirty="0" smtClean="0"/>
              <a:t>ppealed </a:t>
            </a:r>
            <a:r>
              <a:rPr lang="en-US" sz="2400" dirty="0" smtClean="0"/>
              <a:t>to national pride </a:t>
            </a:r>
          </a:p>
          <a:p>
            <a:pPr lvl="1"/>
            <a:r>
              <a:rPr lang="en-US" sz="2400" dirty="0" smtClean="0"/>
              <a:t>“Black </a:t>
            </a:r>
            <a:r>
              <a:rPr lang="en-US" sz="2400" dirty="0" smtClean="0"/>
              <a:t>Shirts”: </a:t>
            </a:r>
            <a:r>
              <a:rPr lang="en-US" sz="2400" dirty="0" smtClean="0"/>
              <a:t>personal </a:t>
            </a:r>
            <a:r>
              <a:rPr lang="en-US" sz="2400" dirty="0" smtClean="0"/>
              <a:t>army, </a:t>
            </a:r>
            <a:r>
              <a:rPr lang="en-US" sz="2400" dirty="0" smtClean="0"/>
              <a:t>marched on Rome</a:t>
            </a:r>
            <a:endParaRPr lang="en-US" sz="2400" dirty="0"/>
          </a:p>
          <a:p>
            <a:pPr lvl="1"/>
            <a:r>
              <a:rPr lang="en-US" sz="2400" dirty="0" smtClean="0"/>
              <a:t>1935</a:t>
            </a:r>
            <a:r>
              <a:rPr lang="en-US" sz="2400" dirty="0"/>
              <a:t>:  Ready to attack North </a:t>
            </a:r>
            <a:r>
              <a:rPr lang="en-US" sz="2400" dirty="0" smtClean="0"/>
              <a:t>Africa</a:t>
            </a:r>
          </a:p>
          <a:p>
            <a:r>
              <a:rPr lang="en-US" sz="2800" dirty="0" smtClean="0"/>
              <a:t>Hitler – Germany</a:t>
            </a:r>
            <a:r>
              <a:rPr lang="en-US" sz="2800" dirty="0"/>
              <a:t>: “Der </a:t>
            </a:r>
            <a:r>
              <a:rPr lang="en-US" sz="2800" dirty="0" err="1"/>
              <a:t>Furher</a:t>
            </a:r>
            <a:r>
              <a:rPr lang="en-US" sz="2800" dirty="0" smtClean="0"/>
              <a:t>”</a:t>
            </a:r>
          </a:p>
          <a:p>
            <a:pPr lvl="1"/>
            <a:r>
              <a:rPr lang="en-US" sz="2400" dirty="0" err="1"/>
              <a:t>Facist</a:t>
            </a:r>
            <a:r>
              <a:rPr lang="en-US" sz="2400" dirty="0"/>
              <a:t> leader of Nazi </a:t>
            </a:r>
            <a:r>
              <a:rPr lang="en-US" sz="2400" dirty="0" smtClean="0"/>
              <a:t>party</a:t>
            </a:r>
            <a:endParaRPr lang="en-US" sz="2400" dirty="0"/>
          </a:p>
          <a:p>
            <a:pPr lvl="1"/>
            <a:r>
              <a:rPr lang="en-US" sz="2400" dirty="0"/>
              <a:t>Mein </a:t>
            </a:r>
            <a:r>
              <a:rPr lang="en-US" sz="2400" dirty="0" err="1"/>
              <a:t>Kampf</a:t>
            </a:r>
            <a:r>
              <a:rPr lang="en-US" sz="2400" dirty="0"/>
              <a:t>:  his plan </a:t>
            </a:r>
            <a:r>
              <a:rPr lang="en-US" sz="2400" dirty="0" smtClean="0"/>
              <a:t>for </a:t>
            </a:r>
            <a:r>
              <a:rPr lang="en-US" sz="2400" dirty="0"/>
              <a:t>Nazi Party</a:t>
            </a:r>
          </a:p>
          <a:p>
            <a:pPr lvl="1"/>
            <a:r>
              <a:rPr lang="en-US" sz="2400" dirty="0"/>
              <a:t>Desire to </a:t>
            </a:r>
            <a:r>
              <a:rPr lang="en-US" sz="2400" dirty="0" smtClean="0"/>
              <a:t>create </a:t>
            </a:r>
            <a:r>
              <a:rPr lang="en-US" sz="2400" dirty="0"/>
              <a:t>German-speaking empire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304800"/>
            <a:ext cx="1865334" cy="1476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3716" y="3657600"/>
            <a:ext cx="1378218" cy="1966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7389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Japanese Occupation</a:t>
            </a:r>
            <a:endParaRPr lang="en-US" dirty="0"/>
          </a:p>
        </p:txBody>
      </p:sp>
      <p:pic>
        <p:nvPicPr>
          <p:cNvPr id="5" name="Content Placeholder 4" descr="mcarthur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066800" y="1447800"/>
            <a:ext cx="3452876" cy="4431499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MacArthur restructured the Japanese economy and government</a:t>
            </a:r>
          </a:p>
        </p:txBody>
      </p:sp>
    </p:spTree>
    <p:extLst>
      <p:ext uri="{BB962C8B-B14F-4D97-AF65-F5344CB8AC3E}">
        <p14:creationId xmlns:p14="http://schemas.microsoft.com/office/powerpoint/2010/main" val="2324287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In 1941, there were 120,000 Japanese in the US</a:t>
            </a:r>
          </a:p>
          <a:p>
            <a:r>
              <a:rPr lang="en-US" dirty="0" smtClean="0"/>
              <a:t>Feb 19, 1942: executive order forced Japanese-Americans into internment camps</a:t>
            </a:r>
          </a:p>
          <a:p>
            <a:r>
              <a:rPr lang="en-US" dirty="0" smtClean="0"/>
              <a:t>Approximately 110,000 were rounded up.  Of these, 2/3 were American born</a:t>
            </a:r>
            <a:endParaRPr lang="en-US" dirty="0"/>
          </a:p>
        </p:txBody>
      </p:sp>
      <p:pic>
        <p:nvPicPr>
          <p:cNvPr id="5" name="Content Placeholder 4" descr="incar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276850" y="2544166"/>
            <a:ext cx="3657600" cy="2623742"/>
          </a:xfrm>
        </p:spPr>
      </p:pic>
    </p:spTree>
    <p:extLst>
      <p:ext uri="{BB962C8B-B14F-4D97-AF65-F5344CB8AC3E}">
        <p14:creationId xmlns:p14="http://schemas.microsoft.com/office/powerpoint/2010/main" val="2231227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1944: </a:t>
            </a:r>
            <a:r>
              <a:rPr lang="en-US" dirty="0" err="1" smtClean="0"/>
              <a:t>Korematsu</a:t>
            </a:r>
            <a:r>
              <a:rPr lang="en-US" dirty="0" smtClean="0"/>
              <a:t> v. US: Supreme Court declared the incarceration is constitutional</a:t>
            </a:r>
          </a:p>
          <a:p>
            <a:r>
              <a:rPr lang="en-US" dirty="0" smtClean="0"/>
              <a:t>1965: Congress allocates $38 mil. For reparations</a:t>
            </a:r>
          </a:p>
          <a:p>
            <a:r>
              <a:rPr lang="en-US" dirty="0" smtClean="0"/>
              <a:t>1990: checks are finally sent to the survivors.  They receive $20,000/person</a:t>
            </a:r>
            <a:endParaRPr lang="en-US" dirty="0"/>
          </a:p>
        </p:txBody>
      </p:sp>
      <p:pic>
        <p:nvPicPr>
          <p:cNvPr id="5" name="Content Placeholder 4" descr="incarceration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276850" y="2625114"/>
            <a:ext cx="3657600" cy="2461846"/>
          </a:xfrm>
        </p:spPr>
      </p:pic>
    </p:spTree>
    <p:extLst>
      <p:ext uri="{BB962C8B-B14F-4D97-AF65-F5344CB8AC3E}">
        <p14:creationId xmlns:p14="http://schemas.microsoft.com/office/powerpoint/2010/main" val="3661115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pic>
        <p:nvPicPr>
          <p:cNvPr id="5" name="Content Placeholder 4" descr="hitler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648200" y="381000"/>
            <a:ext cx="2133600" cy="1391478"/>
          </a:xfrm>
        </p:spPr>
      </p:pic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76200" y="1371600"/>
            <a:ext cx="8915400" cy="52578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Hitler </a:t>
            </a:r>
            <a:r>
              <a:rPr lang="en-US" sz="2800" dirty="0" err="1" smtClean="0"/>
              <a:t>Cont</a:t>
            </a:r>
            <a:r>
              <a:rPr lang="en-US" sz="2800" dirty="0" smtClean="0"/>
              <a:t>…</a:t>
            </a:r>
          </a:p>
          <a:p>
            <a:pPr lvl="1"/>
            <a:r>
              <a:rPr lang="en-US" sz="2400" dirty="0" smtClean="0"/>
              <a:t>1933</a:t>
            </a:r>
            <a:r>
              <a:rPr lang="en-US" sz="2400" dirty="0" smtClean="0"/>
              <a:t>: </a:t>
            </a:r>
            <a:r>
              <a:rPr lang="en-US" sz="2400" dirty="0" err="1" smtClean="0"/>
              <a:t>A</a:t>
            </a:r>
            <a:r>
              <a:rPr lang="en-US" sz="2400" dirty="0" err="1" smtClean="0"/>
              <a:t>ppt</a:t>
            </a:r>
            <a:r>
              <a:rPr lang="en-US" sz="2400" dirty="0" smtClean="0"/>
              <a:t> </a:t>
            </a:r>
            <a:r>
              <a:rPr lang="en-US" sz="2400" dirty="0" smtClean="0"/>
              <a:t>Chancellor, broke up </a:t>
            </a:r>
            <a:r>
              <a:rPr lang="en-US" sz="2400" dirty="0" smtClean="0"/>
              <a:t>Germ democracy</a:t>
            </a:r>
          </a:p>
          <a:p>
            <a:pPr lvl="1"/>
            <a:r>
              <a:rPr lang="en-US" dirty="0" smtClean="0"/>
              <a:t>Goals: Racial purification &amp; </a:t>
            </a:r>
            <a:r>
              <a:rPr lang="en-US" dirty="0"/>
              <a:t>t</a:t>
            </a:r>
            <a:r>
              <a:rPr lang="en-US" dirty="0" smtClean="0"/>
              <a:t>erritorial expansion</a:t>
            </a:r>
          </a:p>
          <a:p>
            <a:r>
              <a:rPr lang="en-US" sz="2800" dirty="0" smtClean="0"/>
              <a:t>Hirohito – Japan: Emperor</a:t>
            </a:r>
            <a:endParaRPr lang="en-US" sz="2400" dirty="0"/>
          </a:p>
          <a:p>
            <a:pPr lvl="1"/>
            <a:r>
              <a:rPr lang="en-US" sz="2400" dirty="0" smtClean="0"/>
              <a:t>Japan: small </a:t>
            </a:r>
            <a:r>
              <a:rPr lang="en-US" sz="2400" dirty="0"/>
              <a:t>and crowded</a:t>
            </a:r>
          </a:p>
          <a:p>
            <a:pPr lvl="1"/>
            <a:r>
              <a:rPr lang="en-US" sz="2400" dirty="0"/>
              <a:t>Wanted </a:t>
            </a:r>
            <a:r>
              <a:rPr lang="en-US" sz="2400" dirty="0" smtClean="0"/>
              <a:t>“living </a:t>
            </a:r>
            <a:r>
              <a:rPr lang="en-US" sz="2400" dirty="0"/>
              <a:t>space” for the Japanese</a:t>
            </a:r>
          </a:p>
          <a:p>
            <a:pPr lvl="1"/>
            <a:r>
              <a:rPr lang="en-US" sz="2400" dirty="0"/>
              <a:t>Attacked </a:t>
            </a:r>
            <a:r>
              <a:rPr lang="en-US" sz="2400" dirty="0" smtClean="0"/>
              <a:t>China – 1931</a:t>
            </a:r>
          </a:p>
          <a:p>
            <a:r>
              <a:rPr lang="en-US" sz="2800" dirty="0" smtClean="0"/>
              <a:t>Franco – Spain: Dictator</a:t>
            </a:r>
          </a:p>
          <a:p>
            <a:pPr lvl="1"/>
            <a:r>
              <a:rPr lang="en-US" sz="2400" dirty="0"/>
              <a:t>1936: </a:t>
            </a:r>
            <a:r>
              <a:rPr lang="en-US" sz="2400" dirty="0" smtClean="0"/>
              <a:t>took power / </a:t>
            </a:r>
            <a:r>
              <a:rPr lang="en-US" sz="2400" dirty="0"/>
              <a:t>led soldiers in rebellion</a:t>
            </a:r>
          </a:p>
          <a:p>
            <a:pPr lvl="1"/>
            <a:r>
              <a:rPr lang="en-US" sz="2400" dirty="0"/>
              <a:t>Started Spanish Civil War</a:t>
            </a:r>
          </a:p>
          <a:p>
            <a:pPr lvl="1"/>
            <a:r>
              <a:rPr lang="en-US" sz="2400" dirty="0" smtClean="0"/>
              <a:t>US backed Spain / Hitler &amp; Mussolini </a:t>
            </a:r>
            <a:r>
              <a:rPr lang="en-US" sz="2400" dirty="0"/>
              <a:t>backed Franco </a:t>
            </a:r>
          </a:p>
          <a:p>
            <a:pPr lvl="1"/>
            <a:endParaRPr lang="en-US" sz="2400" dirty="0" smtClean="0"/>
          </a:p>
          <a:p>
            <a:pPr lvl="1"/>
            <a:endParaRPr lang="en-US" sz="2400" dirty="0"/>
          </a:p>
          <a:p>
            <a:pPr lvl="1"/>
            <a:endParaRPr lang="en-US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7312" y="2438400"/>
            <a:ext cx="1285792" cy="1531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6851" y="4191001"/>
            <a:ext cx="1258328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1166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The War begins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Unit 5: WWII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8925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Important People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194048" cy="4953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United States: President Franklin D. Roosevelt</a:t>
            </a:r>
          </a:p>
          <a:p>
            <a:r>
              <a:rPr lang="en-US" dirty="0" smtClean="0"/>
              <a:t>United States: Supreme Commander of Allied Forces in Europe Dwight D. Eisenhower</a:t>
            </a:r>
          </a:p>
          <a:p>
            <a:r>
              <a:rPr lang="en-US" dirty="0" smtClean="0"/>
              <a:t>United States: General in the Pacific Douglas MacArthur</a:t>
            </a:r>
          </a:p>
          <a:p>
            <a:r>
              <a:rPr lang="en-US" dirty="0" smtClean="0"/>
              <a:t>Great Britain: Prime Minister Winston Churchill</a:t>
            </a:r>
          </a:p>
          <a:p>
            <a:r>
              <a:rPr lang="en-US" dirty="0" smtClean="0"/>
              <a:t>Japan: Emperor Hirohito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3025" y="1926431"/>
            <a:ext cx="3333750" cy="3571875"/>
          </a:xfrm>
        </p:spPr>
      </p:pic>
    </p:spTree>
    <p:extLst>
      <p:ext uri="{BB962C8B-B14F-4D97-AF65-F5344CB8AC3E}">
        <p14:creationId xmlns:p14="http://schemas.microsoft.com/office/powerpoint/2010/main" val="8105074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Before the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Hitler rebuilds German military</a:t>
            </a:r>
          </a:p>
          <a:p>
            <a:r>
              <a:rPr lang="en-US" dirty="0" smtClean="0"/>
              <a:t>1936: Hitler militarized the Rhineland</a:t>
            </a:r>
          </a:p>
          <a:p>
            <a:r>
              <a:rPr lang="en-US" dirty="0" smtClean="0"/>
              <a:t>March 1938: German Annexation of Austria</a:t>
            </a:r>
          </a:p>
          <a:p>
            <a:r>
              <a:rPr lang="en-US" dirty="0" smtClean="0"/>
              <a:t>Hitler wants to take control of Sudetenland region of Czechoslovakia</a:t>
            </a:r>
          </a:p>
          <a:p>
            <a:r>
              <a:rPr lang="en-US" dirty="0" smtClean="0"/>
              <a:t>GB, France, &amp; other nations don’t stand in Hitler’s way</a:t>
            </a:r>
          </a:p>
          <a:p>
            <a:pPr lvl="1"/>
            <a:r>
              <a:rPr lang="en-US" dirty="0" smtClean="0"/>
              <a:t>Appeasement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67961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Alliances and Agreements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Axis Powers:</a:t>
            </a:r>
          </a:p>
          <a:p>
            <a:pPr lvl="1"/>
            <a:r>
              <a:rPr lang="en-US" dirty="0" smtClean="0"/>
              <a:t>Germany</a:t>
            </a:r>
          </a:p>
          <a:p>
            <a:pPr lvl="1"/>
            <a:r>
              <a:rPr lang="en-US" dirty="0" smtClean="0"/>
              <a:t>Japan </a:t>
            </a:r>
          </a:p>
          <a:p>
            <a:pPr lvl="1"/>
            <a:r>
              <a:rPr lang="en-US" dirty="0" smtClean="0"/>
              <a:t>Italy</a:t>
            </a:r>
          </a:p>
          <a:p>
            <a:r>
              <a:rPr lang="en-US" dirty="0" smtClean="0"/>
              <a:t>1936: Japan &amp; Germany – Anti-</a:t>
            </a:r>
            <a:r>
              <a:rPr lang="en-US" dirty="0" err="1" smtClean="0"/>
              <a:t>Comintern</a:t>
            </a:r>
            <a:r>
              <a:rPr lang="en-US" dirty="0" smtClean="0"/>
              <a:t> Pact</a:t>
            </a:r>
          </a:p>
          <a:p>
            <a:r>
              <a:rPr lang="en-US" dirty="0" smtClean="0"/>
              <a:t>1939: Italy &amp; Germany - military alliance</a:t>
            </a:r>
          </a:p>
          <a:p>
            <a:r>
              <a:rPr lang="en-US" dirty="0" smtClean="0"/>
              <a:t>1939: Stalin &amp; Hitler – non-aggression pact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133600"/>
            <a:ext cx="4196522" cy="2895600"/>
          </a:xfrm>
        </p:spPr>
      </p:pic>
    </p:spTree>
    <p:extLst>
      <p:ext uri="{BB962C8B-B14F-4D97-AF65-F5344CB8AC3E}">
        <p14:creationId xmlns:p14="http://schemas.microsoft.com/office/powerpoint/2010/main" val="616745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theme1.xml><?xml version="1.0" encoding="utf-8"?>
<a:theme xmlns:a="http://schemas.openxmlformats.org/drawingml/2006/main" name="Technic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Equity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Foundr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Solstice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pulent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1159</Words>
  <Application>Microsoft Office PowerPoint</Application>
  <PresentationFormat>On-screen Show (4:3)</PresentationFormat>
  <Paragraphs>234</Paragraphs>
  <Slides>42</Slides>
  <Notes>34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42</vt:i4>
      </vt:variant>
    </vt:vector>
  </HeadingPairs>
  <TitlesOfParts>
    <vt:vector size="48" baseType="lpstr">
      <vt:lpstr>Technic</vt:lpstr>
      <vt:lpstr>Civic</vt:lpstr>
      <vt:lpstr>Equity</vt:lpstr>
      <vt:lpstr>Foundry</vt:lpstr>
      <vt:lpstr>Solstice</vt:lpstr>
      <vt:lpstr>Opulent</vt:lpstr>
      <vt:lpstr>Unit 5: Global Wars &amp; Rev</vt:lpstr>
      <vt:lpstr>Rise of the dictator</vt:lpstr>
      <vt:lpstr>Background</vt:lpstr>
      <vt:lpstr>Background</vt:lpstr>
      <vt:lpstr>Background</vt:lpstr>
      <vt:lpstr>Unit 5: WWII</vt:lpstr>
      <vt:lpstr>Important People</vt:lpstr>
      <vt:lpstr>Before the War</vt:lpstr>
      <vt:lpstr>Alliances and Agreements</vt:lpstr>
      <vt:lpstr>War Begins</vt:lpstr>
      <vt:lpstr>Hitler Continues</vt:lpstr>
      <vt:lpstr>More Alliances Form</vt:lpstr>
      <vt:lpstr>Pearl Harbor</vt:lpstr>
      <vt:lpstr>Production</vt:lpstr>
      <vt:lpstr>2 Parts to the War</vt:lpstr>
      <vt:lpstr>2 Parts to the War</vt:lpstr>
      <vt:lpstr>Unit 5: WWII</vt:lpstr>
      <vt:lpstr>The War Continues</vt:lpstr>
      <vt:lpstr>The War Continues</vt:lpstr>
      <vt:lpstr>Operation Torch- North Africa</vt:lpstr>
      <vt:lpstr>Italy</vt:lpstr>
      <vt:lpstr>D-Day</vt:lpstr>
      <vt:lpstr>D-Day</vt:lpstr>
      <vt:lpstr>Success in Europe</vt:lpstr>
      <vt:lpstr>Battle of the Bulge</vt:lpstr>
      <vt:lpstr>German Surrender</vt:lpstr>
      <vt:lpstr>Unit 5: WWII</vt:lpstr>
      <vt:lpstr>Japan</vt:lpstr>
      <vt:lpstr>Japan</vt:lpstr>
      <vt:lpstr>Pearl Harbor: 12/07/1941</vt:lpstr>
      <vt:lpstr>The Fighting</vt:lpstr>
      <vt:lpstr>The Fighting</vt:lpstr>
      <vt:lpstr>The Fighting</vt:lpstr>
      <vt:lpstr>PowerPoint Presentation</vt:lpstr>
      <vt:lpstr>Atomic Bomb</vt:lpstr>
      <vt:lpstr>Unit 5: WWII</vt:lpstr>
      <vt:lpstr>Yalta</vt:lpstr>
      <vt:lpstr>Nuremburg</vt:lpstr>
      <vt:lpstr>Japanese Occupation</vt:lpstr>
      <vt:lpstr>Japanese Occupation</vt:lpstr>
      <vt:lpstr>Internment</vt:lpstr>
      <vt:lpstr>Internment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5: Global Wars &amp; Rev</dc:title>
  <dc:creator>Whitney</dc:creator>
  <cp:lastModifiedBy>Whitney</cp:lastModifiedBy>
  <cp:revision>26</cp:revision>
  <dcterms:created xsi:type="dcterms:W3CDTF">2014-01-06T01:53:04Z</dcterms:created>
  <dcterms:modified xsi:type="dcterms:W3CDTF">2014-12-17T01:59:59Z</dcterms:modified>
</cp:coreProperties>
</file>